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jpe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66" r:id="rId5"/>
    <p:sldId id="268" r:id="rId6"/>
    <p:sldId id="267" r:id="rId7"/>
    <p:sldId id="269" r:id="rId8"/>
    <p:sldId id="299" r:id="rId9"/>
    <p:sldId id="307" r:id="rId10"/>
    <p:sldId id="308" r:id="rId11"/>
    <p:sldId id="300" r:id="rId12"/>
    <p:sldId id="272" r:id="rId13"/>
    <p:sldId id="309" r:id="rId14"/>
    <p:sldId id="274" r:id="rId15"/>
    <p:sldId id="273" r:id="rId16"/>
    <p:sldId id="275" r:id="rId17"/>
    <p:sldId id="297" r:id="rId18"/>
    <p:sldId id="312" r:id="rId19"/>
    <p:sldId id="277" r:id="rId20"/>
    <p:sldId id="313" r:id="rId21"/>
    <p:sldId id="318" r:id="rId22"/>
    <p:sldId id="306" r:id="rId23"/>
    <p:sldId id="280" r:id="rId24"/>
    <p:sldId id="317" r:id="rId25"/>
    <p:sldId id="281" r:id="rId26"/>
    <p:sldId id="310" r:id="rId27"/>
    <p:sldId id="282" r:id="rId28"/>
    <p:sldId id="298" r:id="rId29"/>
    <p:sldId id="305" r:id="rId30"/>
    <p:sldId id="285" r:id="rId31"/>
    <p:sldId id="286" r:id="rId32"/>
    <p:sldId id="311" r:id="rId33"/>
    <p:sldId id="303" r:id="rId34"/>
    <p:sldId id="287" r:id="rId35"/>
    <p:sldId id="290" r:id="rId36"/>
    <p:sldId id="291" r:id="rId37"/>
    <p:sldId id="292" r:id="rId38"/>
    <p:sldId id="302" r:id="rId39"/>
    <p:sldId id="293" r:id="rId40"/>
    <p:sldId id="294" r:id="rId41"/>
    <p:sldId id="29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 userDrawn="1">
          <p15:clr>
            <a:srgbClr val="A4A3A4"/>
          </p15:clr>
        </p15:guide>
        <p15:guide id="2" pos="559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 Inge Bekkelund" initials="OI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C1BF"/>
    <a:srgbClr val="A5A6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CC4A3-3678-46F2-9F5B-99BE65589F74}" v="6" dt="2019-09-02T10:24:36.594"/>
    <p1510:client id="{24C02714-6D12-4F03-8873-F164D1429C4B}" v="513" dt="2019-09-05T06:22:05.808"/>
    <p1510:client id="{341965D1-4E1A-4D46-A2DD-A6895A349F3D}" v="146" dt="2019-09-06T11:14:57.571"/>
    <p1510:client id="{45FEF747-6F30-4420-B7A9-CF4AAAF7FB13}" v="248" dt="2019-09-08T15:49:28.426"/>
    <p1510:client id="{916C223C-C21E-4782-8F08-3336204B9046}" v="472" dt="2019-09-04T20:42:00.806"/>
    <p1510:client id="{923D5CCE-EDDC-5BB7-7530-D703076777DA}" v="6" dt="2019-09-05T07:14:00.912"/>
    <p1510:client id="{A1EF5080-AC89-D3F5-E78B-6F9595936325}" v="1204" dt="2019-09-05T13:08:56.331"/>
    <p1510:client id="{AA18EBCB-07DD-DD4D-241E-70C7370C06BA}" v="357" dt="2019-09-05T15:21:08.580"/>
    <p1510:client id="{BAFAEDF0-2D37-D3A7-BB22-95DC794A8CCF}" v="1004" dt="2019-09-05T12:49:06.567"/>
    <p1510:client id="{EB581EC8-1071-4F95-93B6-EE80D5FD42E0}" v="1310" dt="2019-09-05T14:20:26.45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948" y="78"/>
      </p:cViewPr>
      <p:guideLst>
        <p:guide orient="horz" pos="151"/>
        <p:guide pos="55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Christian Kielland" userId="S::jk856@kirken.no::b9c1e6f0-4908-4668-b9ca-b69adb34508c" providerId="AD" clId="Web-{C8CF6775-4AF6-8D38-0C35-A3773A51F805}"/>
    <pc:docChg chg="addSld delSld modSld sldOrd">
      <pc:chgData name="Jan Christian Kielland" userId="S::jk856@kirken.no::b9c1e6f0-4908-4668-b9ca-b69adb34508c" providerId="AD" clId="Web-{C8CF6775-4AF6-8D38-0C35-A3773A51F805}" dt="2019-08-26T12:32:30.490" v="366" actId="20577"/>
      <pc:docMkLst>
        <pc:docMk/>
      </pc:docMkLst>
      <pc:sldChg chg="ord">
        <pc:chgData name="Jan Christian Kielland" userId="S::jk856@kirken.no::b9c1e6f0-4908-4668-b9ca-b69adb34508c" providerId="AD" clId="Web-{C8CF6775-4AF6-8D38-0C35-A3773A51F805}" dt="2019-08-26T11:28:32.519" v="89"/>
        <pc:sldMkLst>
          <pc:docMk/>
          <pc:sldMk cId="939721397" sldId="274"/>
        </pc:sldMkLst>
      </pc:sldChg>
      <pc:sldChg chg="modSp">
        <pc:chgData name="Jan Christian Kielland" userId="S::jk856@kirken.no::b9c1e6f0-4908-4668-b9ca-b69adb34508c" providerId="AD" clId="Web-{C8CF6775-4AF6-8D38-0C35-A3773A51F805}" dt="2019-08-26T11:43:03.273" v="95" actId="20577"/>
        <pc:sldMkLst>
          <pc:docMk/>
          <pc:sldMk cId="3896597598" sldId="280"/>
        </pc:sldMkLst>
        <pc:spChg chg="mod">
          <ac:chgData name="Jan Christian Kielland" userId="S::jk856@kirken.no::b9c1e6f0-4908-4668-b9ca-b69adb34508c" providerId="AD" clId="Web-{C8CF6775-4AF6-8D38-0C35-A3773A51F805}" dt="2019-08-26T11:43:03.273" v="95" actId="20577"/>
          <ac:spMkLst>
            <pc:docMk/>
            <pc:sldMk cId="3896597598" sldId="280"/>
            <ac:spMk id="4" creationId="{00000000-0000-0000-0000-000000000000}"/>
          </ac:spMkLst>
        </pc:spChg>
      </pc:sldChg>
      <pc:sldChg chg="modSp">
        <pc:chgData name="Jan Christian Kielland" userId="S::jk856@kirken.no::b9c1e6f0-4908-4668-b9ca-b69adb34508c" providerId="AD" clId="Web-{C8CF6775-4AF6-8D38-0C35-A3773A51F805}" dt="2019-08-26T11:54:22.136" v="158" actId="20577"/>
        <pc:sldMkLst>
          <pc:docMk/>
          <pc:sldMk cId="102576362" sldId="281"/>
        </pc:sldMkLst>
        <pc:spChg chg="mod">
          <ac:chgData name="Jan Christian Kielland" userId="S::jk856@kirken.no::b9c1e6f0-4908-4668-b9ca-b69adb34508c" providerId="AD" clId="Web-{C8CF6775-4AF6-8D38-0C35-A3773A51F805}" dt="2019-08-26T11:54:22.136" v="158" actId="20577"/>
          <ac:spMkLst>
            <pc:docMk/>
            <pc:sldMk cId="102576362" sldId="281"/>
            <ac:spMk id="37890" creationId="{00000000-0000-0000-0000-000000000000}"/>
          </ac:spMkLst>
        </pc:spChg>
      </pc:sldChg>
      <pc:sldChg chg="modSp">
        <pc:chgData name="Jan Christian Kielland" userId="S::jk856@kirken.no::b9c1e6f0-4908-4668-b9ca-b69adb34508c" providerId="AD" clId="Web-{C8CF6775-4AF6-8D38-0C35-A3773A51F805}" dt="2019-08-26T12:12:56.453" v="245" actId="20577"/>
        <pc:sldMkLst>
          <pc:docMk/>
          <pc:sldMk cId="711166233" sldId="286"/>
        </pc:sldMkLst>
        <pc:spChg chg="mod">
          <ac:chgData name="Jan Christian Kielland" userId="S::jk856@kirken.no::b9c1e6f0-4908-4668-b9ca-b69adb34508c" providerId="AD" clId="Web-{C8CF6775-4AF6-8D38-0C35-A3773A51F805}" dt="2019-08-26T12:12:56.453" v="245" actId="20577"/>
          <ac:spMkLst>
            <pc:docMk/>
            <pc:sldMk cId="711166233" sldId="286"/>
            <ac:spMk id="48130" creationId="{00000000-0000-0000-0000-000000000000}"/>
          </ac:spMkLst>
        </pc:spChg>
      </pc:sldChg>
      <pc:sldChg chg="modSp">
        <pc:chgData name="Jan Christian Kielland" userId="S::jk856@kirken.no::b9c1e6f0-4908-4668-b9ca-b69adb34508c" providerId="AD" clId="Web-{C8CF6775-4AF6-8D38-0C35-A3773A51F805}" dt="2019-08-26T12:23:14.659" v="281" actId="20577"/>
        <pc:sldMkLst>
          <pc:docMk/>
          <pc:sldMk cId="2928556744" sldId="291"/>
        </pc:sldMkLst>
        <pc:spChg chg="mod">
          <ac:chgData name="Jan Christian Kielland" userId="S::jk856@kirken.no::b9c1e6f0-4908-4668-b9ca-b69adb34508c" providerId="AD" clId="Web-{C8CF6775-4AF6-8D38-0C35-A3773A51F805}" dt="2019-08-26T12:23:14.659" v="281" actId="20577"/>
          <ac:spMkLst>
            <pc:docMk/>
            <pc:sldMk cId="2928556744" sldId="291"/>
            <ac:spMk id="57346" creationId="{00000000-0000-0000-0000-000000000000}"/>
          </ac:spMkLst>
        </pc:spChg>
      </pc:sldChg>
      <pc:sldChg chg="modSp">
        <pc:chgData name="Jan Christian Kielland" userId="S::jk856@kirken.no::b9c1e6f0-4908-4668-b9ca-b69adb34508c" providerId="AD" clId="Web-{C8CF6775-4AF6-8D38-0C35-A3773A51F805}" dt="2019-08-26T12:32:28.694" v="364" actId="20577"/>
        <pc:sldMkLst>
          <pc:docMk/>
          <pc:sldMk cId="4171801672" sldId="293"/>
        </pc:sldMkLst>
        <pc:spChg chg="mod">
          <ac:chgData name="Jan Christian Kielland" userId="S::jk856@kirken.no::b9c1e6f0-4908-4668-b9ca-b69adb34508c" providerId="AD" clId="Web-{C8CF6775-4AF6-8D38-0C35-A3773A51F805}" dt="2019-08-26T12:32:28.694" v="364" actId="20577"/>
          <ac:spMkLst>
            <pc:docMk/>
            <pc:sldMk cId="4171801672" sldId="293"/>
            <ac:spMk id="62466" creationId="{00000000-0000-0000-0000-000000000000}"/>
          </ac:spMkLst>
        </pc:spChg>
      </pc:sldChg>
      <pc:sldChg chg="delSp modSp">
        <pc:chgData name="Jan Christian Kielland" userId="S::jk856@kirken.no::b9c1e6f0-4908-4668-b9ca-b69adb34508c" providerId="AD" clId="Web-{C8CF6775-4AF6-8D38-0C35-A3773A51F805}" dt="2019-08-26T12:14:14.157" v="279" actId="20577"/>
        <pc:sldMkLst>
          <pc:docMk/>
          <pc:sldMk cId="907173063" sldId="303"/>
        </pc:sldMkLst>
        <pc:spChg chg="mod">
          <ac:chgData name="Jan Christian Kielland" userId="S::jk856@kirken.no::b9c1e6f0-4908-4668-b9ca-b69adb34508c" providerId="AD" clId="Web-{C8CF6775-4AF6-8D38-0C35-A3773A51F805}" dt="2019-08-26T12:14:14.157" v="279" actId="20577"/>
          <ac:spMkLst>
            <pc:docMk/>
            <pc:sldMk cId="907173063" sldId="303"/>
            <ac:spMk id="48130" creationId="{00000000-0000-0000-0000-000000000000}"/>
          </ac:spMkLst>
        </pc:spChg>
        <pc:picChg chg="del">
          <ac:chgData name="Jan Christian Kielland" userId="S::jk856@kirken.no::b9c1e6f0-4908-4668-b9ca-b69adb34508c" providerId="AD" clId="Web-{C8CF6775-4AF6-8D38-0C35-A3773A51F805}" dt="2019-08-26T12:14:09.688" v="278"/>
          <ac:picMkLst>
            <pc:docMk/>
            <pc:sldMk cId="907173063" sldId="303"/>
            <ac:picMk id="2" creationId="{00000000-0000-0000-0000-000000000000}"/>
          </ac:picMkLst>
        </pc:picChg>
      </pc:sldChg>
      <pc:sldChg chg="add del">
        <pc:chgData name="Jan Christian Kielland" userId="S::jk856@kirken.no::b9c1e6f0-4908-4668-b9ca-b69adb34508c" providerId="AD" clId="Web-{C8CF6775-4AF6-8D38-0C35-A3773A51F805}" dt="2019-08-26T11:33:23.536" v="92"/>
        <pc:sldMkLst>
          <pc:docMk/>
          <pc:sldMk cId="3423913494" sldId="304"/>
        </pc:sldMkLst>
      </pc:sldChg>
      <pc:sldChg chg="ord">
        <pc:chgData name="Jan Christian Kielland" userId="S::jk856@kirken.no::b9c1e6f0-4908-4668-b9ca-b69adb34508c" providerId="AD" clId="Web-{C8CF6775-4AF6-8D38-0C35-A3773A51F805}" dt="2019-08-26T11:43:48.961" v="96"/>
        <pc:sldMkLst>
          <pc:docMk/>
          <pc:sldMk cId="1557963980" sldId="306"/>
        </pc:sldMkLst>
      </pc:sldChg>
      <pc:sldChg chg="modSp">
        <pc:chgData name="Jan Christian Kielland" userId="S::jk856@kirken.no::b9c1e6f0-4908-4668-b9ca-b69adb34508c" providerId="AD" clId="Web-{C8CF6775-4AF6-8D38-0C35-A3773A51F805}" dt="2019-08-26T11:24:19.159" v="49" actId="20577"/>
        <pc:sldMkLst>
          <pc:docMk/>
          <pc:sldMk cId="2465036669" sldId="307"/>
        </pc:sldMkLst>
        <pc:spChg chg="mod">
          <ac:chgData name="Jan Christian Kielland" userId="S::jk856@kirken.no::b9c1e6f0-4908-4668-b9ca-b69adb34508c" providerId="AD" clId="Web-{C8CF6775-4AF6-8D38-0C35-A3773A51F805}" dt="2019-08-26T11:24:19.159" v="49" actId="20577"/>
          <ac:spMkLst>
            <pc:docMk/>
            <pc:sldMk cId="2465036669" sldId="307"/>
            <ac:spMk id="12293" creationId="{00000000-0000-0000-0000-000000000000}"/>
          </ac:spMkLst>
        </pc:spChg>
      </pc:sldChg>
      <pc:sldChg chg="modSp new">
        <pc:chgData name="Jan Christian Kielland" userId="S::jk856@kirken.no::b9c1e6f0-4908-4668-b9ca-b69adb34508c" providerId="AD" clId="Web-{C8CF6775-4AF6-8D38-0C35-A3773A51F805}" dt="2019-08-26T11:23:42.878" v="34" actId="20577"/>
        <pc:sldMkLst>
          <pc:docMk/>
          <pc:sldMk cId="2653241282" sldId="308"/>
        </pc:sldMkLst>
        <pc:spChg chg="mod">
          <ac:chgData name="Jan Christian Kielland" userId="S::jk856@kirken.no::b9c1e6f0-4908-4668-b9ca-b69adb34508c" providerId="AD" clId="Web-{C8CF6775-4AF6-8D38-0C35-A3773A51F805}" dt="2019-08-26T11:23:42.878" v="34" actId="20577"/>
          <ac:spMkLst>
            <pc:docMk/>
            <pc:sldMk cId="2653241282" sldId="308"/>
            <ac:spMk id="2" creationId="{8934F249-BE50-4387-B4AC-27011A198835}"/>
          </ac:spMkLst>
        </pc:spChg>
      </pc:sldChg>
      <pc:sldChg chg="modSp new ord">
        <pc:chgData name="Jan Christian Kielland" userId="S::jk856@kirken.no::b9c1e6f0-4908-4668-b9ca-b69adb34508c" providerId="AD" clId="Web-{C8CF6775-4AF6-8D38-0C35-A3773A51F805}" dt="2019-08-26T11:27:24.035" v="88" actId="20577"/>
        <pc:sldMkLst>
          <pc:docMk/>
          <pc:sldMk cId="769289411" sldId="309"/>
        </pc:sldMkLst>
        <pc:spChg chg="mod">
          <ac:chgData name="Jan Christian Kielland" userId="S::jk856@kirken.no::b9c1e6f0-4908-4668-b9ca-b69adb34508c" providerId="AD" clId="Web-{C8CF6775-4AF6-8D38-0C35-A3773A51F805}" dt="2019-08-26T11:27:24.035" v="88" actId="20577"/>
          <ac:spMkLst>
            <pc:docMk/>
            <pc:sldMk cId="769289411" sldId="309"/>
            <ac:spMk id="2" creationId="{5CD937F2-08CA-4D66-B85F-DCCB313A57BE}"/>
          </ac:spMkLst>
        </pc:spChg>
      </pc:sldChg>
      <pc:sldChg chg="modSp add replId">
        <pc:chgData name="Jan Christian Kielland" userId="S::jk856@kirken.no::b9c1e6f0-4908-4668-b9ca-b69adb34508c" providerId="AD" clId="Web-{C8CF6775-4AF6-8D38-0C35-A3773A51F805}" dt="2019-08-26T11:57:48.965" v="241" actId="20577"/>
        <pc:sldMkLst>
          <pc:docMk/>
          <pc:sldMk cId="2198640970" sldId="310"/>
        </pc:sldMkLst>
        <pc:spChg chg="mod">
          <ac:chgData name="Jan Christian Kielland" userId="S::jk856@kirken.no::b9c1e6f0-4908-4668-b9ca-b69adb34508c" providerId="AD" clId="Web-{C8CF6775-4AF6-8D38-0C35-A3773A51F805}" dt="2019-08-26T11:57:48.965" v="241" actId="20577"/>
          <ac:spMkLst>
            <pc:docMk/>
            <pc:sldMk cId="2198640970" sldId="310"/>
            <ac:spMk id="37890" creationId="{00000000-0000-0000-0000-000000000000}"/>
          </ac:spMkLst>
        </pc:spChg>
      </pc:sldChg>
      <pc:sldChg chg="modSp add ord replId">
        <pc:chgData name="Jan Christian Kielland" userId="S::jk856@kirken.no::b9c1e6f0-4908-4668-b9ca-b69adb34508c" providerId="AD" clId="Web-{C8CF6775-4AF6-8D38-0C35-A3773A51F805}" dt="2019-08-26T12:13:33.500" v="263"/>
        <pc:sldMkLst>
          <pc:docMk/>
          <pc:sldMk cId="1882591048" sldId="311"/>
        </pc:sldMkLst>
        <pc:spChg chg="mod">
          <ac:chgData name="Jan Christian Kielland" userId="S::jk856@kirken.no::b9c1e6f0-4908-4668-b9ca-b69adb34508c" providerId="AD" clId="Web-{C8CF6775-4AF6-8D38-0C35-A3773A51F805}" dt="2019-08-26T12:13:24.031" v="262" actId="20577"/>
          <ac:spMkLst>
            <pc:docMk/>
            <pc:sldMk cId="1882591048" sldId="311"/>
            <ac:spMk id="48130" creationId="{00000000-0000-0000-0000-000000000000}"/>
          </ac:spMkLst>
        </pc:spChg>
      </pc:sldChg>
    </pc:docChg>
  </pc:docChgLst>
  <pc:docChgLst>
    <pc:chgData name="Øystein Dahle" userId="f35d3d1c-67d5-4710-995a-ca0dca981d30" providerId="ADAL" clId="{117CC4A3-3678-46F2-9F5B-99BE65589F74}"/>
    <pc:docChg chg="modSld">
      <pc:chgData name="Øystein Dahle" userId="f35d3d1c-67d5-4710-995a-ca0dca981d30" providerId="ADAL" clId="{117CC4A3-3678-46F2-9F5B-99BE65589F74}" dt="2019-09-02T10:24:36.593" v="7" actId="1076"/>
      <pc:docMkLst>
        <pc:docMk/>
      </pc:docMkLst>
      <pc:sldChg chg="modSp">
        <pc:chgData name="Øystein Dahle" userId="f35d3d1c-67d5-4710-995a-ca0dca981d30" providerId="ADAL" clId="{117CC4A3-3678-46F2-9F5B-99BE65589F74}" dt="2019-09-02T09:06:45.699" v="1" actId="20577"/>
        <pc:sldMkLst>
          <pc:docMk/>
          <pc:sldMk cId="4189961119" sldId="277"/>
        </pc:sldMkLst>
        <pc:spChg chg="mod">
          <ac:chgData name="Øystein Dahle" userId="f35d3d1c-67d5-4710-995a-ca0dca981d30" providerId="ADAL" clId="{117CC4A3-3678-46F2-9F5B-99BE65589F74}" dt="2019-09-02T09:06:45.699" v="1" actId="20577"/>
          <ac:spMkLst>
            <pc:docMk/>
            <pc:sldMk cId="4189961119" sldId="277"/>
            <ac:spMk id="6" creationId="{00000000-0000-0000-0000-000000000000}"/>
          </ac:spMkLst>
        </pc:spChg>
      </pc:sldChg>
      <pc:sldChg chg="modSp">
        <pc:chgData name="Øystein Dahle" userId="f35d3d1c-67d5-4710-995a-ca0dca981d30" providerId="ADAL" clId="{117CC4A3-3678-46F2-9F5B-99BE65589F74}" dt="2019-09-02T10:24:36.593" v="7" actId="1076"/>
        <pc:sldMkLst>
          <pc:docMk/>
          <pc:sldMk cId="3314232216" sldId="279"/>
        </pc:sldMkLst>
        <pc:picChg chg="mod">
          <ac:chgData name="Øystein Dahle" userId="f35d3d1c-67d5-4710-995a-ca0dca981d30" providerId="ADAL" clId="{117CC4A3-3678-46F2-9F5B-99BE65589F74}" dt="2019-09-02T10:24:36.593" v="7" actId="1076"/>
          <ac:picMkLst>
            <pc:docMk/>
            <pc:sldMk cId="3314232216" sldId="279"/>
            <ac:picMk id="33794" creationId="{00000000-0000-0000-0000-000000000000}"/>
          </ac:picMkLst>
        </pc:picChg>
      </pc:sldChg>
    </pc:docChg>
  </pc:docChgLst>
  <pc:docChgLst>
    <pc:chgData name="Gunnar Westermoen" userId="S::gw376@kirken.no::433d2f96-6f9d-4835-bc82-e5f86ffd126b" providerId="AD" clId="Web-{75C62F62-2E67-B064-A99E-39B9C3C17B57}"/>
    <pc:docChg chg="modSld">
      <pc:chgData name="Gunnar Westermoen" userId="S::gw376@kirken.no::433d2f96-6f9d-4835-bc82-e5f86ffd126b" providerId="AD" clId="Web-{75C62F62-2E67-B064-A99E-39B9C3C17B57}" dt="2019-09-02T08:19:00.611" v="0"/>
      <pc:docMkLst>
        <pc:docMk/>
      </pc:docMkLst>
      <pc:sldChg chg="modSp mod modClrScheme chgLayout">
        <pc:chgData name="Gunnar Westermoen" userId="S::gw376@kirken.no::433d2f96-6f9d-4835-bc82-e5f86ffd126b" providerId="AD" clId="Web-{75C62F62-2E67-B064-A99E-39B9C3C17B57}" dt="2019-09-02T08:19:00.611" v="0"/>
        <pc:sldMkLst>
          <pc:docMk/>
          <pc:sldMk cId="2974132677" sldId="269"/>
        </pc:sldMkLst>
        <pc:spChg chg="mod ord">
          <ac:chgData name="Gunnar Westermoen" userId="S::gw376@kirken.no::433d2f96-6f9d-4835-bc82-e5f86ffd126b" providerId="AD" clId="Web-{75C62F62-2E67-B064-A99E-39B9C3C17B57}" dt="2019-09-02T08:19:00.611" v="0"/>
          <ac:spMkLst>
            <pc:docMk/>
            <pc:sldMk cId="2974132677" sldId="269"/>
            <ac:spMk id="8194" creationId="{00000000-0000-0000-0000-000000000000}"/>
          </ac:spMkLst>
        </pc:spChg>
      </pc:sldChg>
    </pc:docChg>
  </pc:docChgLst>
  <pc:docChgLst>
    <pc:chgData name="Ole Inge Bekkelund" userId="S::ob377@kirken.no::fa170f1d-abaa-49f1-ba43-78d00d7f8a84" providerId="AD" clId="Web-{923D5CCE-EDDC-5BB7-7530-D703076777DA}"/>
    <pc:docChg chg="modSld">
      <pc:chgData name="Ole Inge Bekkelund" userId="S::ob377@kirken.no::fa170f1d-abaa-49f1-ba43-78d00d7f8a84" providerId="AD" clId="Web-{923D5CCE-EDDC-5BB7-7530-D703076777DA}" dt="2019-09-05T07:14:00.912" v="5"/>
      <pc:docMkLst>
        <pc:docMk/>
      </pc:docMkLst>
      <pc:sldChg chg="delSp modSp">
        <pc:chgData name="Ole Inge Bekkelund" userId="S::ob377@kirken.no::fa170f1d-abaa-49f1-ba43-78d00d7f8a84" providerId="AD" clId="Web-{923D5CCE-EDDC-5BB7-7530-D703076777DA}" dt="2019-09-05T07:14:00.912" v="5"/>
        <pc:sldMkLst>
          <pc:docMk/>
          <pc:sldMk cId="3314232216" sldId="279"/>
        </pc:sldMkLst>
        <pc:spChg chg="del mod">
          <ac:chgData name="Ole Inge Bekkelund" userId="S::ob377@kirken.no::fa170f1d-abaa-49f1-ba43-78d00d7f8a84" providerId="AD" clId="Web-{923D5CCE-EDDC-5BB7-7530-D703076777DA}" dt="2019-09-05T07:13:09.174" v="2"/>
          <ac:spMkLst>
            <pc:docMk/>
            <pc:sldMk cId="3314232216" sldId="279"/>
            <ac:spMk id="6" creationId="{931C29AB-7834-4888-8D7E-3A3858E6EE5A}"/>
          </ac:spMkLst>
        </pc:spChg>
        <pc:graphicFrameChg chg="mod modGraphic">
          <ac:chgData name="Ole Inge Bekkelund" userId="S::ob377@kirken.no::fa170f1d-abaa-49f1-ba43-78d00d7f8a84" providerId="AD" clId="Web-{923D5CCE-EDDC-5BB7-7530-D703076777DA}" dt="2019-09-05T07:14:00.912" v="5"/>
          <ac:graphicFrameMkLst>
            <pc:docMk/>
            <pc:sldMk cId="3314232216" sldId="279"/>
            <ac:graphicFrameMk id="5" creationId="{0BBD7F31-F5BA-4CA3-ACA2-9CC1309FBDAA}"/>
          </ac:graphicFrameMkLst>
        </pc:graphicFrameChg>
      </pc:sldChg>
    </pc:docChg>
  </pc:docChgLst>
  <pc:docChgLst>
    <pc:chgData name="Ole Inge Bekkelund" userId="S::ob377@kirken.no::fa170f1d-abaa-49f1-ba43-78d00d7f8a84" providerId="AD" clId="Web-{AA18EBCB-07DD-DD4D-241E-70C7370C06BA}"/>
    <pc:docChg chg="modSld">
      <pc:chgData name="Ole Inge Bekkelund" userId="S::ob377@kirken.no::fa170f1d-abaa-49f1-ba43-78d00d7f8a84" providerId="AD" clId="Web-{AA18EBCB-07DD-DD4D-241E-70C7370C06BA}" dt="2019-09-05T15:21:08.580" v="356" actId="20577"/>
      <pc:docMkLst>
        <pc:docMk/>
      </pc:docMkLst>
      <pc:sldChg chg="addSp modSp">
        <pc:chgData name="Ole Inge Bekkelund" userId="S::ob377@kirken.no::fa170f1d-abaa-49f1-ba43-78d00d7f8a84" providerId="AD" clId="Web-{AA18EBCB-07DD-DD4D-241E-70C7370C06BA}" dt="2019-09-05T14:55:46.911" v="125" actId="14100"/>
        <pc:sldMkLst>
          <pc:docMk/>
          <pc:sldMk cId="939721397" sldId="274"/>
        </pc:sldMkLst>
        <pc:spChg chg="add mod">
          <ac:chgData name="Ole Inge Bekkelund" userId="S::ob377@kirken.no::fa170f1d-abaa-49f1-ba43-78d00d7f8a84" providerId="AD" clId="Web-{AA18EBCB-07DD-DD4D-241E-70C7370C06BA}" dt="2019-09-05T14:55:46.911" v="125" actId="14100"/>
          <ac:spMkLst>
            <pc:docMk/>
            <pc:sldMk cId="939721397" sldId="274"/>
            <ac:spMk id="2" creationId="{173CAD7D-1DAA-41DD-9D4C-19E801F2B04C}"/>
          </ac:spMkLst>
        </pc:spChg>
      </pc:sldChg>
      <pc:sldChg chg="addSp modSp">
        <pc:chgData name="Ole Inge Bekkelund" userId="S::ob377@kirken.no::fa170f1d-abaa-49f1-ba43-78d00d7f8a84" providerId="AD" clId="Web-{AA18EBCB-07DD-DD4D-241E-70C7370C06BA}" dt="2019-09-05T14:59:41.583" v="155" actId="14100"/>
        <pc:sldMkLst>
          <pc:docMk/>
          <pc:sldMk cId="4189961119" sldId="277"/>
        </pc:sldMkLst>
        <pc:spChg chg="add mod">
          <ac:chgData name="Ole Inge Bekkelund" userId="S::ob377@kirken.no::fa170f1d-abaa-49f1-ba43-78d00d7f8a84" providerId="AD" clId="Web-{AA18EBCB-07DD-DD4D-241E-70C7370C06BA}" dt="2019-09-05T14:59:41.583" v="155" actId="14100"/>
          <ac:spMkLst>
            <pc:docMk/>
            <pc:sldMk cId="4189961119" sldId="277"/>
            <ac:spMk id="2" creationId="{DF934532-5872-4434-A90C-000D8E421635}"/>
          </ac:spMkLst>
        </pc:spChg>
      </pc:sldChg>
      <pc:sldChg chg="addSp modSp">
        <pc:chgData name="Ole Inge Bekkelund" userId="S::ob377@kirken.no::fa170f1d-abaa-49f1-ba43-78d00d7f8a84" providerId="AD" clId="Web-{AA18EBCB-07DD-DD4D-241E-70C7370C06BA}" dt="2019-09-05T15:02:23.629" v="183" actId="20577"/>
        <pc:sldMkLst>
          <pc:docMk/>
          <pc:sldMk cId="2557847518" sldId="278"/>
        </pc:sldMkLst>
        <pc:spChg chg="add mod">
          <ac:chgData name="Ole Inge Bekkelund" userId="S::ob377@kirken.no::fa170f1d-abaa-49f1-ba43-78d00d7f8a84" providerId="AD" clId="Web-{AA18EBCB-07DD-DD4D-241E-70C7370C06BA}" dt="2019-09-05T15:02:23.629" v="183" actId="20577"/>
          <ac:spMkLst>
            <pc:docMk/>
            <pc:sldMk cId="2557847518" sldId="278"/>
            <ac:spMk id="3" creationId="{03D7E6D2-EC2F-4C5F-B5C6-B338B5ECEAEA}"/>
          </ac:spMkLst>
        </pc:spChg>
        <pc:spChg chg="mod">
          <ac:chgData name="Ole Inge Bekkelund" userId="S::ob377@kirken.no::fa170f1d-abaa-49f1-ba43-78d00d7f8a84" providerId="AD" clId="Web-{AA18EBCB-07DD-DD4D-241E-70C7370C06BA}" dt="2019-09-05T15:01:40.270" v="181" actId="14100"/>
          <ac:spMkLst>
            <pc:docMk/>
            <pc:sldMk cId="2557847518" sldId="278"/>
            <ac:spMk id="29698" creationId="{00000000-0000-0000-0000-000000000000}"/>
          </ac:spMkLst>
        </pc:spChg>
      </pc:sldChg>
      <pc:sldChg chg="addSp modSp">
        <pc:chgData name="Ole Inge Bekkelund" userId="S::ob377@kirken.no::fa170f1d-abaa-49f1-ba43-78d00d7f8a84" providerId="AD" clId="Web-{AA18EBCB-07DD-DD4D-241E-70C7370C06BA}" dt="2019-09-05T15:03:02.598" v="191" actId="20577"/>
        <pc:sldMkLst>
          <pc:docMk/>
          <pc:sldMk cId="3314232216" sldId="279"/>
        </pc:sldMkLst>
        <pc:spChg chg="add mod">
          <ac:chgData name="Ole Inge Bekkelund" userId="S::ob377@kirken.no::fa170f1d-abaa-49f1-ba43-78d00d7f8a84" providerId="AD" clId="Web-{AA18EBCB-07DD-DD4D-241E-70C7370C06BA}" dt="2019-09-05T15:03:02.598" v="191" actId="20577"/>
          <ac:spMkLst>
            <pc:docMk/>
            <pc:sldMk cId="3314232216" sldId="279"/>
            <ac:spMk id="3" creationId="{D9CE872F-E5C0-4051-B99F-A58B97EE00B1}"/>
          </ac:spMkLst>
        </pc:spChg>
      </pc:sldChg>
      <pc:sldChg chg="addSp modSp">
        <pc:chgData name="Ole Inge Bekkelund" userId="S::ob377@kirken.no::fa170f1d-abaa-49f1-ba43-78d00d7f8a84" providerId="AD" clId="Web-{AA18EBCB-07DD-DD4D-241E-70C7370C06BA}" dt="2019-09-05T15:06:49.957" v="233" actId="20577"/>
        <pc:sldMkLst>
          <pc:docMk/>
          <pc:sldMk cId="3896597598" sldId="280"/>
        </pc:sldMkLst>
        <pc:spChg chg="add mod">
          <ac:chgData name="Ole Inge Bekkelund" userId="S::ob377@kirken.no::fa170f1d-abaa-49f1-ba43-78d00d7f8a84" providerId="AD" clId="Web-{AA18EBCB-07DD-DD4D-241E-70C7370C06BA}" dt="2019-09-05T15:06:49.957" v="233" actId="20577"/>
          <ac:spMkLst>
            <pc:docMk/>
            <pc:sldMk cId="3896597598" sldId="280"/>
            <ac:spMk id="2" creationId="{F93FE24D-B206-4361-A1E4-F1E61582ECC5}"/>
          </ac:spMkLst>
        </pc:spChg>
        <pc:spChg chg="mod">
          <ac:chgData name="Ole Inge Bekkelund" userId="S::ob377@kirken.no::fa170f1d-abaa-49f1-ba43-78d00d7f8a84" providerId="AD" clId="Web-{AA18EBCB-07DD-DD4D-241E-70C7370C06BA}" dt="2019-09-05T15:05:34.926" v="227" actId="20577"/>
          <ac:spMkLst>
            <pc:docMk/>
            <pc:sldMk cId="3896597598" sldId="280"/>
            <ac:spMk id="4" creationId="{00000000-0000-0000-0000-000000000000}"/>
          </ac:spMkLst>
        </pc:spChg>
      </pc:sldChg>
      <pc:sldChg chg="addSp modSp">
        <pc:chgData name="Ole Inge Bekkelund" userId="S::ob377@kirken.no::fa170f1d-abaa-49f1-ba43-78d00d7f8a84" providerId="AD" clId="Web-{AA18EBCB-07DD-DD4D-241E-70C7370C06BA}" dt="2019-09-05T15:07:33.676" v="253" actId="20577"/>
        <pc:sldMkLst>
          <pc:docMk/>
          <pc:sldMk cId="102576362" sldId="281"/>
        </pc:sldMkLst>
        <pc:spChg chg="add mod">
          <ac:chgData name="Ole Inge Bekkelund" userId="S::ob377@kirken.no::fa170f1d-abaa-49f1-ba43-78d00d7f8a84" providerId="AD" clId="Web-{AA18EBCB-07DD-DD4D-241E-70C7370C06BA}" dt="2019-09-05T15:07:33.676" v="253" actId="20577"/>
          <ac:spMkLst>
            <pc:docMk/>
            <pc:sldMk cId="102576362" sldId="281"/>
            <ac:spMk id="2" creationId="{0020A2C1-3D23-4B8C-B1BF-EFDB1A3282A9}"/>
          </ac:spMkLst>
        </pc:spChg>
        <pc:spChg chg="mod">
          <ac:chgData name="Ole Inge Bekkelund" userId="S::ob377@kirken.no::fa170f1d-abaa-49f1-ba43-78d00d7f8a84" providerId="AD" clId="Web-{AA18EBCB-07DD-DD4D-241E-70C7370C06BA}" dt="2019-09-05T15:07:07.551" v="243" actId="14100"/>
          <ac:spMkLst>
            <pc:docMk/>
            <pc:sldMk cId="102576362" sldId="281"/>
            <ac:spMk id="37890" creationId="{00000000-0000-0000-0000-000000000000}"/>
          </ac:spMkLst>
        </pc:spChg>
      </pc:sldChg>
      <pc:sldChg chg="addSp modSp">
        <pc:chgData name="Ole Inge Bekkelund" userId="S::ob377@kirken.no::fa170f1d-abaa-49f1-ba43-78d00d7f8a84" providerId="AD" clId="Web-{AA18EBCB-07DD-DD4D-241E-70C7370C06BA}" dt="2019-09-05T15:08:42.035" v="287" actId="20577"/>
        <pc:sldMkLst>
          <pc:docMk/>
          <pc:sldMk cId="194918689" sldId="282"/>
        </pc:sldMkLst>
        <pc:spChg chg="add mod">
          <ac:chgData name="Ole Inge Bekkelund" userId="S::ob377@kirken.no::fa170f1d-abaa-49f1-ba43-78d00d7f8a84" providerId="AD" clId="Web-{AA18EBCB-07DD-DD4D-241E-70C7370C06BA}" dt="2019-09-05T15:08:42.035" v="287" actId="20577"/>
          <ac:spMkLst>
            <pc:docMk/>
            <pc:sldMk cId="194918689" sldId="282"/>
            <ac:spMk id="2" creationId="{1106C1A7-E3CC-4BC0-BFF3-F52658A4981D}"/>
          </ac:spMkLst>
        </pc:spChg>
        <pc:spChg chg="mod">
          <ac:chgData name="Ole Inge Bekkelund" userId="S::ob377@kirken.no::fa170f1d-abaa-49f1-ba43-78d00d7f8a84" providerId="AD" clId="Web-{AA18EBCB-07DD-DD4D-241E-70C7370C06BA}" dt="2019-09-05T15:08:23.504" v="281" actId="14100"/>
          <ac:spMkLst>
            <pc:docMk/>
            <pc:sldMk cId="194918689" sldId="282"/>
            <ac:spMk id="39938" creationId="{00000000-0000-0000-0000-000000000000}"/>
          </ac:spMkLst>
        </pc:spChg>
      </pc:sldChg>
      <pc:sldChg chg="addSp modSp">
        <pc:chgData name="Ole Inge Bekkelund" userId="S::ob377@kirken.no::fa170f1d-abaa-49f1-ba43-78d00d7f8a84" providerId="AD" clId="Web-{AA18EBCB-07DD-DD4D-241E-70C7370C06BA}" dt="2019-09-05T15:13:32.018" v="309" actId="14100"/>
        <pc:sldMkLst>
          <pc:docMk/>
          <pc:sldMk cId="2178023415" sldId="287"/>
        </pc:sldMkLst>
        <pc:spChg chg="add mod">
          <ac:chgData name="Ole Inge Bekkelund" userId="S::ob377@kirken.no::fa170f1d-abaa-49f1-ba43-78d00d7f8a84" providerId="AD" clId="Web-{AA18EBCB-07DD-DD4D-241E-70C7370C06BA}" dt="2019-09-05T15:13:32.018" v="309" actId="14100"/>
          <ac:spMkLst>
            <pc:docMk/>
            <pc:sldMk cId="2178023415" sldId="287"/>
            <ac:spMk id="2" creationId="{58E2EAB1-56DF-42AE-81DD-F62CD4F71BBE}"/>
          </ac:spMkLst>
        </pc:spChg>
      </pc:sldChg>
      <pc:sldChg chg="addSp modSp">
        <pc:chgData name="Ole Inge Bekkelund" userId="S::ob377@kirken.no::fa170f1d-abaa-49f1-ba43-78d00d7f8a84" providerId="AD" clId="Web-{AA18EBCB-07DD-DD4D-241E-70C7370C06BA}" dt="2019-09-05T15:14:55.909" v="327" actId="14100"/>
        <pc:sldMkLst>
          <pc:docMk/>
          <pc:sldMk cId="2659603366" sldId="290"/>
        </pc:sldMkLst>
        <pc:spChg chg="add mod">
          <ac:chgData name="Ole Inge Bekkelund" userId="S::ob377@kirken.no::fa170f1d-abaa-49f1-ba43-78d00d7f8a84" providerId="AD" clId="Web-{AA18EBCB-07DD-DD4D-241E-70C7370C06BA}" dt="2019-09-05T15:14:55.909" v="327" actId="14100"/>
          <ac:spMkLst>
            <pc:docMk/>
            <pc:sldMk cId="2659603366" sldId="290"/>
            <ac:spMk id="2" creationId="{AE3BFAF5-F517-436E-987B-BF017AF698A0}"/>
          </ac:spMkLst>
        </pc:spChg>
      </pc:sldChg>
      <pc:sldChg chg="addSp modSp">
        <pc:chgData name="Ole Inge Bekkelund" userId="S::ob377@kirken.no::fa170f1d-abaa-49f1-ba43-78d00d7f8a84" providerId="AD" clId="Web-{AA18EBCB-07DD-DD4D-241E-70C7370C06BA}" dt="2019-09-05T15:19:44.705" v="336" actId="20577"/>
        <pc:sldMkLst>
          <pc:docMk/>
          <pc:sldMk cId="2928556744" sldId="291"/>
        </pc:sldMkLst>
        <pc:spChg chg="add mod">
          <ac:chgData name="Ole Inge Bekkelund" userId="S::ob377@kirken.no::fa170f1d-abaa-49f1-ba43-78d00d7f8a84" providerId="AD" clId="Web-{AA18EBCB-07DD-DD4D-241E-70C7370C06BA}" dt="2019-09-05T15:19:44.705" v="336" actId="20577"/>
          <ac:spMkLst>
            <pc:docMk/>
            <pc:sldMk cId="2928556744" sldId="291"/>
            <ac:spMk id="2" creationId="{DBE5B8DC-4BD5-4F8D-B141-F24C7A73AC22}"/>
          </ac:spMkLst>
        </pc:spChg>
        <pc:spChg chg="mod">
          <ac:chgData name="Ole Inge Bekkelund" userId="S::ob377@kirken.no::fa170f1d-abaa-49f1-ba43-78d00d7f8a84" providerId="AD" clId="Web-{AA18EBCB-07DD-DD4D-241E-70C7370C06BA}" dt="2019-09-05T15:15:24.799" v="328" actId="20577"/>
          <ac:spMkLst>
            <pc:docMk/>
            <pc:sldMk cId="2928556744" sldId="291"/>
            <ac:spMk id="57346" creationId="{00000000-0000-0000-0000-000000000000}"/>
          </ac:spMkLst>
        </pc:spChg>
      </pc:sldChg>
      <pc:sldChg chg="addSp modSp">
        <pc:chgData name="Ole Inge Bekkelund" userId="S::ob377@kirken.no::fa170f1d-abaa-49f1-ba43-78d00d7f8a84" providerId="AD" clId="Web-{AA18EBCB-07DD-DD4D-241E-70C7370C06BA}" dt="2019-09-05T15:20:36.455" v="346" actId="20577"/>
        <pc:sldMkLst>
          <pc:docMk/>
          <pc:sldMk cId="3757303569" sldId="292"/>
        </pc:sldMkLst>
        <pc:spChg chg="add mod">
          <ac:chgData name="Ole Inge Bekkelund" userId="S::ob377@kirken.no::fa170f1d-abaa-49f1-ba43-78d00d7f8a84" providerId="AD" clId="Web-{AA18EBCB-07DD-DD4D-241E-70C7370C06BA}" dt="2019-09-05T15:20:36.455" v="346" actId="20577"/>
          <ac:spMkLst>
            <pc:docMk/>
            <pc:sldMk cId="3757303569" sldId="292"/>
            <ac:spMk id="2" creationId="{876D7623-8179-46CC-966E-AD5EABB6955C}"/>
          </ac:spMkLst>
        </pc:spChg>
      </pc:sldChg>
      <pc:sldChg chg="addSp modSp">
        <pc:chgData name="Ole Inge Bekkelund" userId="S::ob377@kirken.no::fa170f1d-abaa-49f1-ba43-78d00d7f8a84" providerId="AD" clId="Web-{AA18EBCB-07DD-DD4D-241E-70C7370C06BA}" dt="2019-09-05T15:21:07.377" v="354" actId="20577"/>
        <pc:sldMkLst>
          <pc:docMk/>
          <pc:sldMk cId="4171801672" sldId="293"/>
        </pc:sldMkLst>
        <pc:spChg chg="add mod">
          <ac:chgData name="Ole Inge Bekkelund" userId="S::ob377@kirken.no::fa170f1d-abaa-49f1-ba43-78d00d7f8a84" providerId="AD" clId="Web-{AA18EBCB-07DD-DD4D-241E-70C7370C06BA}" dt="2019-09-05T15:21:07.377" v="354" actId="20577"/>
          <ac:spMkLst>
            <pc:docMk/>
            <pc:sldMk cId="4171801672" sldId="293"/>
            <ac:spMk id="2" creationId="{9BBBA74E-A4AB-4EFC-BCE6-BAD9F8BF9F40}"/>
          </ac:spMkLst>
        </pc:spChg>
      </pc:sldChg>
      <pc:sldChg chg="addSp modSp">
        <pc:chgData name="Ole Inge Bekkelund" userId="S::ob377@kirken.no::fa170f1d-abaa-49f1-ba43-78d00d7f8a84" providerId="AD" clId="Web-{AA18EBCB-07DD-DD4D-241E-70C7370C06BA}" dt="2019-09-05T15:04:28.942" v="207" actId="20577"/>
        <pc:sldMkLst>
          <pc:docMk/>
          <pc:sldMk cId="1557963980" sldId="306"/>
        </pc:sldMkLst>
        <pc:spChg chg="add mod">
          <ac:chgData name="Ole Inge Bekkelund" userId="S::ob377@kirken.no::fa170f1d-abaa-49f1-ba43-78d00d7f8a84" providerId="AD" clId="Web-{AA18EBCB-07DD-DD4D-241E-70C7370C06BA}" dt="2019-09-05T15:04:28.942" v="207" actId="20577"/>
          <ac:spMkLst>
            <pc:docMk/>
            <pc:sldMk cId="1557963980" sldId="306"/>
            <ac:spMk id="3" creationId="{6B4A18C4-C882-4A8B-A256-389E3E6B9476}"/>
          </ac:spMkLst>
        </pc:spChg>
        <pc:spChg chg="mod">
          <ac:chgData name="Ole Inge Bekkelund" userId="S::ob377@kirken.no::fa170f1d-abaa-49f1-ba43-78d00d7f8a84" providerId="AD" clId="Web-{AA18EBCB-07DD-DD4D-241E-70C7370C06BA}" dt="2019-09-05T15:03:19.489" v="199" actId="14100"/>
          <ac:spMkLst>
            <pc:docMk/>
            <pc:sldMk cId="1557963980" sldId="306"/>
            <ac:spMk id="35842" creationId="{00000000-0000-0000-0000-000000000000}"/>
          </ac:spMkLst>
        </pc:spChg>
      </pc:sldChg>
      <pc:sldChg chg="addSp delSp modSp">
        <pc:chgData name="Ole Inge Bekkelund" userId="S::ob377@kirken.no::fa170f1d-abaa-49f1-ba43-78d00d7f8a84" providerId="AD" clId="Web-{AA18EBCB-07DD-DD4D-241E-70C7370C06BA}" dt="2019-09-05T14:52:02.927" v="93" actId="1076"/>
        <pc:sldMkLst>
          <pc:docMk/>
          <pc:sldMk cId="2465036669" sldId="307"/>
        </pc:sldMkLst>
        <pc:spChg chg="add del mod">
          <ac:chgData name="Ole Inge Bekkelund" userId="S::ob377@kirken.no::fa170f1d-abaa-49f1-ba43-78d00d7f8a84" providerId="AD" clId="Web-{AA18EBCB-07DD-DD4D-241E-70C7370C06BA}" dt="2019-09-05T14:42:10.398" v="19"/>
          <ac:spMkLst>
            <pc:docMk/>
            <pc:sldMk cId="2465036669" sldId="307"/>
            <ac:spMk id="2" creationId="{E42F65EF-43F6-4A9F-8D32-47F292D44D59}"/>
          </ac:spMkLst>
        </pc:spChg>
        <pc:spChg chg="add mod">
          <ac:chgData name="Ole Inge Bekkelund" userId="S::ob377@kirken.no::fa170f1d-abaa-49f1-ba43-78d00d7f8a84" providerId="AD" clId="Web-{AA18EBCB-07DD-DD4D-241E-70C7370C06BA}" dt="2019-09-05T14:52:02.927" v="93" actId="1076"/>
          <ac:spMkLst>
            <pc:docMk/>
            <pc:sldMk cId="2465036669" sldId="307"/>
            <ac:spMk id="8" creationId="{55508067-A546-432C-8482-C864F90A7992}"/>
          </ac:spMkLst>
        </pc:spChg>
      </pc:sldChg>
      <pc:sldChg chg="addSp delSp modSp">
        <pc:chgData name="Ole Inge Bekkelund" userId="S::ob377@kirken.no::fa170f1d-abaa-49f1-ba43-78d00d7f8a84" providerId="AD" clId="Web-{AA18EBCB-07DD-DD4D-241E-70C7370C06BA}" dt="2019-09-05T14:53:53.177" v="118" actId="1076"/>
        <pc:sldMkLst>
          <pc:docMk/>
          <pc:sldMk cId="769289411" sldId="309"/>
        </pc:sldMkLst>
        <pc:spChg chg="add del">
          <ac:chgData name="Ole Inge Bekkelund" userId="S::ob377@kirken.no::fa170f1d-abaa-49f1-ba43-78d00d7f8a84" providerId="AD" clId="Web-{AA18EBCB-07DD-DD4D-241E-70C7370C06BA}" dt="2019-09-05T14:51:32.849" v="90"/>
          <ac:spMkLst>
            <pc:docMk/>
            <pc:sldMk cId="769289411" sldId="309"/>
            <ac:spMk id="2" creationId="{1C953B5C-3E37-4D5D-82DE-CA632DC90BF9}"/>
          </ac:spMkLst>
        </pc:spChg>
        <pc:spChg chg="mod">
          <ac:chgData name="Ole Inge Bekkelund" userId="S::ob377@kirken.no::fa170f1d-abaa-49f1-ba43-78d00d7f8a84" providerId="AD" clId="Web-{AA18EBCB-07DD-DD4D-241E-70C7370C06BA}" dt="2019-09-05T14:51:17.146" v="88" actId="14100"/>
          <ac:spMkLst>
            <pc:docMk/>
            <pc:sldMk cId="769289411" sldId="309"/>
            <ac:spMk id="3" creationId="{00000000-0000-0000-0000-000000000000}"/>
          </ac:spMkLst>
        </pc:spChg>
        <pc:spChg chg="add mod">
          <ac:chgData name="Ole Inge Bekkelund" userId="S::ob377@kirken.no::fa170f1d-abaa-49f1-ba43-78d00d7f8a84" providerId="AD" clId="Web-{AA18EBCB-07DD-DD4D-241E-70C7370C06BA}" dt="2019-09-05T14:53:53.177" v="118" actId="1076"/>
          <ac:spMkLst>
            <pc:docMk/>
            <pc:sldMk cId="769289411" sldId="309"/>
            <ac:spMk id="6" creationId="{A403DF4E-D201-4713-8C57-63A4CEE4B74E}"/>
          </ac:spMkLst>
        </pc:spChg>
      </pc:sldChg>
      <pc:sldChg chg="addSp modSp">
        <pc:chgData name="Ole Inge Bekkelund" userId="S::ob377@kirken.no::fa170f1d-abaa-49f1-ba43-78d00d7f8a84" providerId="AD" clId="Web-{AA18EBCB-07DD-DD4D-241E-70C7370C06BA}" dt="2019-09-05T15:07:52.644" v="265" actId="20577"/>
        <pc:sldMkLst>
          <pc:docMk/>
          <pc:sldMk cId="2198640970" sldId="310"/>
        </pc:sldMkLst>
        <pc:spChg chg="add mod">
          <ac:chgData name="Ole Inge Bekkelund" userId="S::ob377@kirken.no::fa170f1d-abaa-49f1-ba43-78d00d7f8a84" providerId="AD" clId="Web-{AA18EBCB-07DD-DD4D-241E-70C7370C06BA}" dt="2019-09-05T15:07:52.644" v="265" actId="20577"/>
          <ac:spMkLst>
            <pc:docMk/>
            <pc:sldMk cId="2198640970" sldId="310"/>
            <ac:spMk id="2" creationId="{C287F755-2E1E-47AF-BD4E-3878B4BF4BFF}"/>
          </ac:spMkLst>
        </pc:spChg>
      </pc:sldChg>
      <pc:sldChg chg="addSp modSp">
        <pc:chgData name="Ole Inge Bekkelund" userId="S::ob377@kirken.no::fa170f1d-abaa-49f1-ba43-78d00d7f8a84" providerId="AD" clId="Web-{AA18EBCB-07DD-DD4D-241E-70C7370C06BA}" dt="2019-09-05T14:58:45.723" v="136" actId="14100"/>
        <pc:sldMkLst>
          <pc:docMk/>
          <pc:sldMk cId="532048108" sldId="312"/>
        </pc:sldMkLst>
        <pc:spChg chg="add mod">
          <ac:chgData name="Ole Inge Bekkelund" userId="S::ob377@kirken.no::fa170f1d-abaa-49f1-ba43-78d00d7f8a84" providerId="AD" clId="Web-{AA18EBCB-07DD-DD4D-241E-70C7370C06BA}" dt="2019-09-05T14:58:45.723" v="136" actId="14100"/>
          <ac:spMkLst>
            <pc:docMk/>
            <pc:sldMk cId="532048108" sldId="312"/>
            <ac:spMk id="2" creationId="{8AEAA372-2DF2-4FFF-A168-8981C32D0985}"/>
          </ac:spMkLst>
        </pc:spChg>
      </pc:sldChg>
      <pc:sldChg chg="addSp modSp">
        <pc:chgData name="Ole Inge Bekkelund" userId="S::ob377@kirken.no::fa170f1d-abaa-49f1-ba43-78d00d7f8a84" providerId="AD" clId="Web-{AA18EBCB-07DD-DD4D-241E-70C7370C06BA}" dt="2019-09-05T15:01:14.239" v="167" actId="20577"/>
        <pc:sldMkLst>
          <pc:docMk/>
          <pc:sldMk cId="1279879718" sldId="313"/>
        </pc:sldMkLst>
        <pc:spChg chg="add mod">
          <ac:chgData name="Ole Inge Bekkelund" userId="S::ob377@kirken.no::fa170f1d-abaa-49f1-ba43-78d00d7f8a84" providerId="AD" clId="Web-{AA18EBCB-07DD-DD4D-241E-70C7370C06BA}" dt="2019-09-05T15:01:14.239" v="167" actId="20577"/>
          <ac:spMkLst>
            <pc:docMk/>
            <pc:sldMk cId="1279879718" sldId="313"/>
            <ac:spMk id="5" creationId="{92F50A42-6C4E-478A-9B17-5D5EA787FD41}"/>
          </ac:spMkLst>
        </pc:spChg>
      </pc:sldChg>
      <pc:sldChg chg="modSp">
        <pc:chgData name="Ole Inge Bekkelund" userId="S::ob377@kirken.no::fa170f1d-abaa-49f1-ba43-78d00d7f8a84" providerId="AD" clId="Web-{AA18EBCB-07DD-DD4D-241E-70C7370C06BA}" dt="2019-09-05T15:04:41.910" v="212" actId="14100"/>
        <pc:sldMkLst>
          <pc:docMk/>
          <pc:sldMk cId="1316131527" sldId="315"/>
        </pc:sldMkLst>
        <pc:spChg chg="mod">
          <ac:chgData name="Ole Inge Bekkelund" userId="S::ob377@kirken.no::fa170f1d-abaa-49f1-ba43-78d00d7f8a84" providerId="AD" clId="Web-{AA18EBCB-07DD-DD4D-241E-70C7370C06BA}" dt="2019-09-05T15:04:41.910" v="212" actId="14100"/>
          <ac:spMkLst>
            <pc:docMk/>
            <pc:sldMk cId="1316131527" sldId="315"/>
            <ac:spMk id="35842" creationId="{00000000-0000-0000-0000-000000000000}"/>
          </ac:spMkLst>
        </pc:spChg>
      </pc:sldChg>
    </pc:docChg>
  </pc:docChgLst>
  <pc:docChgLst>
    <pc:chgData name="Ole Inge Bekkelund" userId="S::ob377@kirken.no::fa170f1d-abaa-49f1-ba43-78d00d7f8a84" providerId="AD" clId="Web-{916C223C-C21E-4782-8F08-3336204B9046}"/>
    <pc:docChg chg="addSld modSld">
      <pc:chgData name="Ole Inge Bekkelund" userId="S::ob377@kirken.no::fa170f1d-abaa-49f1-ba43-78d00d7f8a84" providerId="AD" clId="Web-{916C223C-C21E-4782-8F08-3336204B9046}" dt="2019-09-04T20:42:00.806" v="468"/>
      <pc:docMkLst>
        <pc:docMk/>
      </pc:docMkLst>
      <pc:sldChg chg="modSp">
        <pc:chgData name="Ole Inge Bekkelund" userId="S::ob377@kirken.no::fa170f1d-abaa-49f1-ba43-78d00d7f8a84" providerId="AD" clId="Web-{916C223C-C21E-4782-8F08-3336204B9046}" dt="2019-09-04T18:32:55.150" v="27" actId="20577"/>
        <pc:sldMkLst>
          <pc:docMk/>
          <pc:sldMk cId="939721397" sldId="274"/>
        </pc:sldMkLst>
        <pc:spChg chg="mod">
          <ac:chgData name="Ole Inge Bekkelund" userId="S::ob377@kirken.no::fa170f1d-abaa-49f1-ba43-78d00d7f8a84" providerId="AD" clId="Web-{916C223C-C21E-4782-8F08-3336204B9046}" dt="2019-09-04T18:31:59.869" v="2" actId="20577"/>
          <ac:spMkLst>
            <pc:docMk/>
            <pc:sldMk cId="939721397" sldId="274"/>
            <ac:spMk id="3" creationId="{00000000-0000-0000-0000-000000000000}"/>
          </ac:spMkLst>
        </pc:spChg>
        <pc:spChg chg="mod">
          <ac:chgData name="Ole Inge Bekkelund" userId="S::ob377@kirken.no::fa170f1d-abaa-49f1-ba43-78d00d7f8a84" providerId="AD" clId="Web-{916C223C-C21E-4782-8F08-3336204B9046}" dt="2019-09-04T18:32:55.150" v="27" actId="20577"/>
          <ac:spMkLst>
            <pc:docMk/>
            <pc:sldMk cId="939721397" sldId="274"/>
            <ac:spMk id="16386" creationId="{00000000-0000-0000-0000-000000000000}"/>
          </ac:spMkLst>
        </pc:spChg>
      </pc:sldChg>
      <pc:sldChg chg="modSp">
        <pc:chgData name="Ole Inge Bekkelund" userId="S::ob377@kirken.no::fa170f1d-abaa-49f1-ba43-78d00d7f8a84" providerId="AD" clId="Web-{916C223C-C21E-4782-8F08-3336204B9046}" dt="2019-09-04T18:34:44.228" v="50" actId="20577"/>
        <pc:sldMkLst>
          <pc:docMk/>
          <pc:sldMk cId="4189961119" sldId="277"/>
        </pc:sldMkLst>
        <pc:spChg chg="mod">
          <ac:chgData name="Ole Inge Bekkelund" userId="S::ob377@kirken.no::fa170f1d-abaa-49f1-ba43-78d00d7f8a84" providerId="AD" clId="Web-{916C223C-C21E-4782-8F08-3336204B9046}" dt="2019-09-04T18:34:44.228" v="50" actId="20577"/>
          <ac:spMkLst>
            <pc:docMk/>
            <pc:sldMk cId="4189961119" sldId="277"/>
            <ac:spMk id="6" creationId="{00000000-0000-0000-0000-000000000000}"/>
          </ac:spMkLst>
        </pc:spChg>
      </pc:sldChg>
      <pc:sldChg chg="addSp delSp modSp">
        <pc:chgData name="Ole Inge Bekkelund" userId="S::ob377@kirken.no::fa170f1d-abaa-49f1-ba43-78d00d7f8a84" providerId="AD" clId="Web-{916C223C-C21E-4782-8F08-3336204B9046}" dt="2019-09-04T20:42:00.806" v="468"/>
        <pc:sldMkLst>
          <pc:docMk/>
          <pc:sldMk cId="3314232216" sldId="279"/>
        </pc:sldMkLst>
        <pc:spChg chg="add del mod">
          <ac:chgData name="Ole Inge Bekkelund" userId="S::ob377@kirken.no::fa170f1d-abaa-49f1-ba43-78d00d7f8a84" providerId="AD" clId="Web-{916C223C-C21E-4782-8F08-3336204B9046}" dt="2019-09-04T20:33:36.472" v="353"/>
          <ac:spMkLst>
            <pc:docMk/>
            <pc:sldMk cId="3314232216" sldId="279"/>
            <ac:spMk id="3" creationId="{FA4715BC-222F-4E79-8392-533B6F01DFED}"/>
          </ac:spMkLst>
        </pc:spChg>
        <pc:spChg chg="add mod">
          <ac:chgData name="Ole Inge Bekkelund" userId="S::ob377@kirken.no::fa170f1d-abaa-49f1-ba43-78d00d7f8a84" providerId="AD" clId="Web-{916C223C-C21E-4782-8F08-3336204B9046}" dt="2019-09-04T20:33:36.503" v="355"/>
          <ac:spMkLst>
            <pc:docMk/>
            <pc:sldMk cId="3314232216" sldId="279"/>
            <ac:spMk id="6" creationId="{931C29AB-7834-4888-8D7E-3A3858E6EE5A}"/>
          </ac:spMkLst>
        </pc:spChg>
        <pc:spChg chg="add del mod">
          <ac:chgData name="Ole Inge Bekkelund" userId="S::ob377@kirken.no::fa170f1d-abaa-49f1-ba43-78d00d7f8a84" providerId="AD" clId="Web-{916C223C-C21E-4782-8F08-3336204B9046}" dt="2019-09-04T20:42:00.806" v="467"/>
          <ac:spMkLst>
            <pc:docMk/>
            <pc:sldMk cId="3314232216" sldId="279"/>
            <ac:spMk id="9" creationId="{233AB6FC-B744-4570-8053-64F25522FEDC}"/>
          </ac:spMkLst>
        </pc:spChg>
        <pc:graphicFrameChg chg="add mod ord modGraphic">
          <ac:chgData name="Ole Inge Bekkelund" userId="S::ob377@kirken.no::fa170f1d-abaa-49f1-ba43-78d00d7f8a84" providerId="AD" clId="Web-{916C223C-C21E-4782-8F08-3336204B9046}" dt="2019-09-04T20:37:31.305" v="462"/>
          <ac:graphicFrameMkLst>
            <pc:docMk/>
            <pc:sldMk cId="3314232216" sldId="279"/>
            <ac:graphicFrameMk id="5" creationId="{0BBD7F31-F5BA-4CA3-ACA2-9CC1309FBDAA}"/>
          </ac:graphicFrameMkLst>
        </pc:graphicFrameChg>
        <pc:graphicFrameChg chg="add del mod">
          <ac:chgData name="Ole Inge Bekkelund" userId="S::ob377@kirken.no::fa170f1d-abaa-49f1-ba43-78d00d7f8a84" providerId="AD" clId="Web-{916C223C-C21E-4782-8F08-3336204B9046}" dt="2019-09-04T20:42:00.806" v="468"/>
          <ac:graphicFrameMkLst>
            <pc:docMk/>
            <pc:sldMk cId="3314232216" sldId="279"/>
            <ac:graphicFrameMk id="8" creationId="{7B4E6EEE-3B9D-4D8F-A6D0-3AE9C903EFEC}"/>
          </ac:graphicFrameMkLst>
        </pc:graphicFrameChg>
        <pc:picChg chg="del mod">
          <ac:chgData name="Ole Inge Bekkelund" userId="S::ob377@kirken.no::fa170f1d-abaa-49f1-ba43-78d00d7f8a84" providerId="AD" clId="Web-{916C223C-C21E-4782-8F08-3336204B9046}" dt="2019-09-04T20:33:32.440" v="352"/>
          <ac:picMkLst>
            <pc:docMk/>
            <pc:sldMk cId="3314232216" sldId="279"/>
            <ac:picMk id="33794" creationId="{00000000-0000-0000-0000-000000000000}"/>
          </ac:picMkLst>
        </pc:picChg>
      </pc:sldChg>
      <pc:sldChg chg="modSp">
        <pc:chgData name="Ole Inge Bekkelund" userId="S::ob377@kirken.no::fa170f1d-abaa-49f1-ba43-78d00d7f8a84" providerId="AD" clId="Web-{916C223C-C21E-4782-8F08-3336204B9046}" dt="2019-09-04T19:20:08.452" v="329" actId="20577"/>
        <pc:sldMkLst>
          <pc:docMk/>
          <pc:sldMk cId="3896597598" sldId="280"/>
        </pc:sldMkLst>
        <pc:spChg chg="mod">
          <ac:chgData name="Ole Inge Bekkelund" userId="S::ob377@kirken.no::fa170f1d-abaa-49f1-ba43-78d00d7f8a84" providerId="AD" clId="Web-{916C223C-C21E-4782-8F08-3336204B9046}" dt="2019-09-04T19:20:08.452" v="329" actId="20577"/>
          <ac:spMkLst>
            <pc:docMk/>
            <pc:sldMk cId="3896597598" sldId="280"/>
            <ac:spMk id="4" creationId="{00000000-0000-0000-0000-000000000000}"/>
          </ac:spMkLst>
        </pc:spChg>
      </pc:sldChg>
      <pc:sldChg chg="modSp">
        <pc:chgData name="Ole Inge Bekkelund" userId="S::ob377@kirken.no::fa170f1d-abaa-49f1-ba43-78d00d7f8a84" providerId="AD" clId="Web-{916C223C-C21E-4782-8F08-3336204B9046}" dt="2019-09-04T19:20:37.046" v="333" actId="20577"/>
        <pc:sldMkLst>
          <pc:docMk/>
          <pc:sldMk cId="2928556744" sldId="291"/>
        </pc:sldMkLst>
        <pc:spChg chg="mod">
          <ac:chgData name="Ole Inge Bekkelund" userId="S::ob377@kirken.no::fa170f1d-abaa-49f1-ba43-78d00d7f8a84" providerId="AD" clId="Web-{916C223C-C21E-4782-8F08-3336204B9046}" dt="2019-09-04T19:20:37.046" v="333" actId="20577"/>
          <ac:spMkLst>
            <pc:docMk/>
            <pc:sldMk cId="2928556744" sldId="291"/>
            <ac:spMk id="57346" creationId="{00000000-0000-0000-0000-000000000000}"/>
          </ac:spMkLst>
        </pc:spChg>
      </pc:sldChg>
      <pc:sldChg chg="modSp">
        <pc:chgData name="Ole Inge Bekkelund" userId="S::ob377@kirken.no::fa170f1d-abaa-49f1-ba43-78d00d7f8a84" providerId="AD" clId="Web-{916C223C-C21E-4782-8F08-3336204B9046}" dt="2019-09-04T19:22:57.909" v="350" actId="14100"/>
        <pc:sldMkLst>
          <pc:docMk/>
          <pc:sldMk cId="3757303569" sldId="292"/>
        </pc:sldMkLst>
        <pc:spChg chg="mod">
          <ac:chgData name="Ole Inge Bekkelund" userId="S::ob377@kirken.no::fa170f1d-abaa-49f1-ba43-78d00d7f8a84" providerId="AD" clId="Web-{916C223C-C21E-4782-8F08-3336204B9046}" dt="2019-09-04T19:22:57.909" v="350" actId="14100"/>
          <ac:spMkLst>
            <pc:docMk/>
            <pc:sldMk cId="3757303569" sldId="292"/>
            <ac:spMk id="60418" creationId="{00000000-0000-0000-0000-000000000000}"/>
          </ac:spMkLst>
        </pc:spChg>
      </pc:sldChg>
      <pc:sldChg chg="modSp">
        <pc:chgData name="Ole Inge Bekkelund" userId="S::ob377@kirken.no::fa170f1d-abaa-49f1-ba43-78d00d7f8a84" providerId="AD" clId="Web-{916C223C-C21E-4782-8F08-3336204B9046}" dt="2019-09-04T19:17:58.218" v="275" actId="20577"/>
        <pc:sldMkLst>
          <pc:docMk/>
          <pc:sldMk cId="1557963980" sldId="306"/>
        </pc:sldMkLst>
        <pc:spChg chg="mod">
          <ac:chgData name="Ole Inge Bekkelund" userId="S::ob377@kirken.no::fa170f1d-abaa-49f1-ba43-78d00d7f8a84" providerId="AD" clId="Web-{916C223C-C21E-4782-8F08-3336204B9046}" dt="2019-09-04T19:17:58.218" v="275" actId="20577"/>
          <ac:spMkLst>
            <pc:docMk/>
            <pc:sldMk cId="1557963980" sldId="306"/>
            <ac:spMk id="35842" creationId="{00000000-0000-0000-0000-000000000000}"/>
          </ac:spMkLst>
        </pc:spChg>
        <pc:picChg chg="mod">
          <ac:chgData name="Ole Inge Bekkelund" userId="S::ob377@kirken.no::fa170f1d-abaa-49f1-ba43-78d00d7f8a84" providerId="AD" clId="Web-{916C223C-C21E-4782-8F08-3336204B9046}" dt="2019-09-04T19:13:21.485" v="180" actId="1076"/>
          <ac:picMkLst>
            <pc:docMk/>
            <pc:sldMk cId="1557963980" sldId="306"/>
            <ac:picMk id="2" creationId="{00000000-0000-0000-0000-000000000000}"/>
          </ac:picMkLst>
        </pc:picChg>
      </pc:sldChg>
      <pc:sldChg chg="delSp modSp new">
        <pc:chgData name="Ole Inge Bekkelund" userId="S::ob377@kirken.no::fa170f1d-abaa-49f1-ba43-78d00d7f8a84" providerId="AD" clId="Web-{916C223C-C21E-4782-8F08-3336204B9046}" dt="2019-09-04T19:13:05.032" v="179" actId="20577"/>
        <pc:sldMkLst>
          <pc:docMk/>
          <pc:sldMk cId="1279879718" sldId="313"/>
        </pc:sldMkLst>
        <pc:spChg chg="mod">
          <ac:chgData name="Ole Inge Bekkelund" userId="S::ob377@kirken.no::fa170f1d-abaa-49f1-ba43-78d00d7f8a84" providerId="AD" clId="Web-{916C223C-C21E-4782-8F08-3336204B9046}" dt="2019-09-04T18:36:40.665" v="80" actId="20577"/>
          <ac:spMkLst>
            <pc:docMk/>
            <pc:sldMk cId="1279879718" sldId="313"/>
            <ac:spMk id="2" creationId="{98F1A3D2-CF3B-4660-B373-A88DD24706C8}"/>
          </ac:spMkLst>
        </pc:spChg>
        <pc:spChg chg="mod">
          <ac:chgData name="Ole Inge Bekkelund" userId="S::ob377@kirken.no::fa170f1d-abaa-49f1-ba43-78d00d7f8a84" providerId="AD" clId="Web-{916C223C-C21E-4782-8F08-3336204B9046}" dt="2019-09-04T19:13:05.032" v="179" actId="20577"/>
          <ac:spMkLst>
            <pc:docMk/>
            <pc:sldMk cId="1279879718" sldId="313"/>
            <ac:spMk id="3" creationId="{DC1F05C5-D244-47EE-8D61-4FB6EB705BF1}"/>
          </ac:spMkLst>
        </pc:spChg>
        <pc:spChg chg="del">
          <ac:chgData name="Ole Inge Bekkelund" userId="S::ob377@kirken.no::fa170f1d-abaa-49f1-ba43-78d00d7f8a84" providerId="AD" clId="Web-{916C223C-C21E-4782-8F08-3336204B9046}" dt="2019-09-04T18:36:45.556" v="81"/>
          <ac:spMkLst>
            <pc:docMk/>
            <pc:sldMk cId="1279879718" sldId="313"/>
            <ac:spMk id="4" creationId="{0E6E9370-3066-4FF7-B430-AFC08E55F504}"/>
          </ac:spMkLst>
        </pc:spChg>
      </pc:sldChg>
    </pc:docChg>
  </pc:docChgLst>
  <pc:docChgLst>
    <pc:chgData name="Gunnar Westermoen" userId="S::gw376@kirken.no::433d2f96-6f9d-4835-bc82-e5f86ffd126b" providerId="AD" clId="Web-{8D1F424D-C4A4-7614-768F-F196ABE9B795}"/>
    <pc:docChg chg="mod modSld modMainMaster setSldSz">
      <pc:chgData name="Gunnar Westermoen" userId="S::gw376@kirken.no::433d2f96-6f9d-4835-bc82-e5f86ffd126b" providerId="AD" clId="Web-{8D1F424D-C4A4-7614-768F-F196ABE9B795}" dt="2019-09-02T08:15:06.417" v="1"/>
      <pc:docMkLst>
        <pc:docMk/>
      </pc:docMkLst>
      <pc:sldChg chg="modSp">
        <pc:chgData name="Gunnar Westermoen" userId="S::gw376@kirken.no::433d2f96-6f9d-4835-bc82-e5f86ffd126b" providerId="AD" clId="Web-{8D1F424D-C4A4-7614-768F-F196ABE9B795}" dt="2019-09-02T08:15:06.417" v="1"/>
        <pc:sldMkLst>
          <pc:docMk/>
          <pc:sldMk cId="3698826496" sldId="266"/>
        </pc:sldMkLst>
        <pc:spChg chg="mod">
          <ac:chgData name="Gunnar Westermoen" userId="S::gw376@kirken.no::433d2f96-6f9d-4835-bc82-e5f86ffd126b" providerId="AD" clId="Web-{8D1F424D-C4A4-7614-768F-F196ABE9B795}" dt="2019-09-02T08:15:06.417" v="1"/>
          <ac:spMkLst>
            <pc:docMk/>
            <pc:sldMk cId="3698826496" sldId="266"/>
            <ac:spMk id="6147" creationId="{00000000-0000-0000-0000-000000000000}"/>
          </ac:spMkLst>
        </pc:spChg>
        <pc:spChg chg="mod">
          <ac:chgData name="Gunnar Westermoen" userId="S::gw376@kirken.no::433d2f96-6f9d-4835-bc82-e5f86ffd126b" providerId="AD" clId="Web-{8D1F424D-C4A4-7614-768F-F196ABE9B795}" dt="2019-09-02T08:15:06.417" v="1"/>
          <ac:spMkLst>
            <pc:docMk/>
            <pc:sldMk cId="3698826496" sldId="266"/>
            <ac:spMk id="6148" creationId="{00000000-0000-0000-0000-000000000000}"/>
          </ac:spMkLst>
        </pc:spChg>
        <pc:picChg chg="mod">
          <ac:chgData name="Gunnar Westermoen" userId="S::gw376@kirken.no::433d2f96-6f9d-4835-bc82-e5f86ffd126b" providerId="AD" clId="Web-{8D1F424D-C4A4-7614-768F-F196ABE9B795}" dt="2019-09-02T08:15:06.417" v="1"/>
          <ac:picMkLst>
            <pc:docMk/>
            <pc:sldMk cId="3698826496" sldId="266"/>
            <ac:picMk id="6146" creationId="{00000000-0000-0000-0000-000000000000}"/>
          </ac:picMkLst>
        </pc:picChg>
        <pc:picChg chg="mod">
          <ac:chgData name="Gunnar Westermoen" userId="S::gw376@kirken.no::433d2f96-6f9d-4835-bc82-e5f86ffd126b" providerId="AD" clId="Web-{8D1F424D-C4A4-7614-768F-F196ABE9B795}" dt="2019-09-02T08:15:06.417" v="1"/>
          <ac:picMkLst>
            <pc:docMk/>
            <pc:sldMk cId="3698826496" sldId="266"/>
            <ac:picMk id="6149"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4047134724" sldId="267"/>
        </pc:sldMkLst>
        <pc:spChg chg="mod">
          <ac:chgData name="Gunnar Westermoen" userId="S::gw376@kirken.no::433d2f96-6f9d-4835-bc82-e5f86ffd126b" providerId="AD" clId="Web-{8D1F424D-C4A4-7614-768F-F196ABE9B795}" dt="2019-09-02T08:15:06.417" v="1"/>
          <ac:spMkLst>
            <pc:docMk/>
            <pc:sldMk cId="4047134724" sldId="267"/>
            <ac:spMk id="2"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2719114071" sldId="268"/>
        </pc:sldMkLst>
        <pc:spChg chg="mod">
          <ac:chgData name="Gunnar Westermoen" userId="S::gw376@kirken.no::433d2f96-6f9d-4835-bc82-e5f86ffd126b" providerId="AD" clId="Web-{8D1F424D-C4A4-7614-768F-F196ABE9B795}" dt="2019-09-02T08:15:06.417" v="1"/>
          <ac:spMkLst>
            <pc:docMk/>
            <pc:sldMk cId="2719114071" sldId="268"/>
            <ac:spMk id="2"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2974132677" sldId="269"/>
        </pc:sldMkLst>
        <pc:spChg chg="mod">
          <ac:chgData name="Gunnar Westermoen" userId="S::gw376@kirken.no::433d2f96-6f9d-4835-bc82-e5f86ffd126b" providerId="AD" clId="Web-{8D1F424D-C4A4-7614-768F-F196ABE9B795}" dt="2019-09-02T08:15:06.417" v="1"/>
          <ac:spMkLst>
            <pc:docMk/>
            <pc:sldMk cId="2974132677" sldId="269"/>
            <ac:spMk id="8194"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920310707" sldId="272"/>
        </pc:sldMkLst>
        <pc:spChg chg="mod">
          <ac:chgData name="Gunnar Westermoen" userId="S::gw376@kirken.no::433d2f96-6f9d-4835-bc82-e5f86ffd126b" providerId="AD" clId="Web-{8D1F424D-C4A4-7614-768F-F196ABE9B795}" dt="2019-09-02T08:15:06.417" v="1"/>
          <ac:spMkLst>
            <pc:docMk/>
            <pc:sldMk cId="920310707" sldId="272"/>
            <ac:spMk id="14338" creationId="{00000000-0000-0000-0000-000000000000}"/>
          </ac:spMkLst>
        </pc:spChg>
        <pc:picChg chg="mod">
          <ac:chgData name="Gunnar Westermoen" userId="S::gw376@kirken.no::433d2f96-6f9d-4835-bc82-e5f86ffd126b" providerId="AD" clId="Web-{8D1F424D-C4A4-7614-768F-F196ABE9B795}" dt="2019-09-02T08:15:06.417" v="1"/>
          <ac:picMkLst>
            <pc:docMk/>
            <pc:sldMk cId="920310707" sldId="272"/>
            <ac:picMk id="2"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2738410669" sldId="273"/>
        </pc:sldMkLst>
        <pc:spChg chg="mod">
          <ac:chgData name="Gunnar Westermoen" userId="S::gw376@kirken.no::433d2f96-6f9d-4835-bc82-e5f86ffd126b" providerId="AD" clId="Web-{8D1F424D-C4A4-7614-768F-F196ABE9B795}" dt="2019-09-02T08:15:06.417" v="1"/>
          <ac:spMkLst>
            <pc:docMk/>
            <pc:sldMk cId="2738410669" sldId="273"/>
            <ac:spMk id="20482"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939721397" sldId="274"/>
        </pc:sldMkLst>
        <pc:spChg chg="mod">
          <ac:chgData name="Gunnar Westermoen" userId="S::gw376@kirken.no::433d2f96-6f9d-4835-bc82-e5f86ffd126b" providerId="AD" clId="Web-{8D1F424D-C4A4-7614-768F-F196ABE9B795}" dt="2019-09-02T08:15:06.417" v="1"/>
          <ac:spMkLst>
            <pc:docMk/>
            <pc:sldMk cId="939721397" sldId="274"/>
            <ac:spMk id="3" creationId="{00000000-0000-0000-0000-000000000000}"/>
          </ac:spMkLst>
        </pc:spChg>
        <pc:spChg chg="mod">
          <ac:chgData name="Gunnar Westermoen" userId="S::gw376@kirken.no::433d2f96-6f9d-4835-bc82-e5f86ffd126b" providerId="AD" clId="Web-{8D1F424D-C4A4-7614-768F-F196ABE9B795}" dt="2019-09-02T08:15:06.417" v="1"/>
          <ac:spMkLst>
            <pc:docMk/>
            <pc:sldMk cId="939721397" sldId="274"/>
            <ac:spMk id="16386"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2770329268" sldId="275"/>
        </pc:sldMkLst>
        <pc:spChg chg="mod">
          <ac:chgData name="Gunnar Westermoen" userId="S::gw376@kirken.no::433d2f96-6f9d-4835-bc82-e5f86ffd126b" providerId="AD" clId="Web-{8D1F424D-C4A4-7614-768F-F196ABE9B795}" dt="2019-09-02T08:15:06.417" v="1"/>
          <ac:spMkLst>
            <pc:docMk/>
            <pc:sldMk cId="2770329268" sldId="275"/>
            <ac:spMk id="22530"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4189961119" sldId="277"/>
        </pc:sldMkLst>
        <pc:spChg chg="mod">
          <ac:chgData name="Gunnar Westermoen" userId="S::gw376@kirken.no::433d2f96-6f9d-4835-bc82-e5f86ffd126b" providerId="AD" clId="Web-{8D1F424D-C4A4-7614-768F-F196ABE9B795}" dt="2019-09-02T08:15:06.417" v="1"/>
          <ac:spMkLst>
            <pc:docMk/>
            <pc:sldMk cId="4189961119" sldId="277"/>
            <ac:spMk id="5" creationId="{00000000-0000-0000-0000-000000000000}"/>
          </ac:spMkLst>
        </pc:spChg>
        <pc:spChg chg="mod">
          <ac:chgData name="Gunnar Westermoen" userId="S::gw376@kirken.no::433d2f96-6f9d-4835-bc82-e5f86ffd126b" providerId="AD" clId="Web-{8D1F424D-C4A4-7614-768F-F196ABE9B795}" dt="2019-09-02T08:15:06.417" v="1"/>
          <ac:spMkLst>
            <pc:docMk/>
            <pc:sldMk cId="4189961119" sldId="277"/>
            <ac:spMk id="6" creationId="{00000000-0000-0000-0000-000000000000}"/>
          </ac:spMkLst>
        </pc:spChg>
        <pc:spChg chg="mod">
          <ac:chgData name="Gunnar Westermoen" userId="S::gw376@kirken.no::433d2f96-6f9d-4835-bc82-e5f86ffd126b" providerId="AD" clId="Web-{8D1F424D-C4A4-7614-768F-F196ABE9B795}" dt="2019-09-02T08:15:06.417" v="1"/>
          <ac:spMkLst>
            <pc:docMk/>
            <pc:sldMk cId="4189961119" sldId="277"/>
            <ac:spMk id="26626"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2557847518" sldId="278"/>
        </pc:sldMkLst>
        <pc:spChg chg="mod">
          <ac:chgData name="Gunnar Westermoen" userId="S::gw376@kirken.no::433d2f96-6f9d-4835-bc82-e5f86ffd126b" providerId="AD" clId="Web-{8D1F424D-C4A4-7614-768F-F196ABE9B795}" dt="2019-09-02T08:15:06.417" v="1"/>
          <ac:spMkLst>
            <pc:docMk/>
            <pc:sldMk cId="2557847518" sldId="278"/>
            <ac:spMk id="29698" creationId="{00000000-0000-0000-0000-000000000000}"/>
          </ac:spMkLst>
        </pc:spChg>
        <pc:picChg chg="mod">
          <ac:chgData name="Gunnar Westermoen" userId="S::gw376@kirken.no::433d2f96-6f9d-4835-bc82-e5f86ffd126b" providerId="AD" clId="Web-{8D1F424D-C4A4-7614-768F-F196ABE9B795}" dt="2019-09-02T08:15:06.417" v="1"/>
          <ac:picMkLst>
            <pc:docMk/>
            <pc:sldMk cId="2557847518" sldId="278"/>
            <ac:picMk id="2"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3314232216" sldId="279"/>
        </pc:sldMkLst>
        <pc:picChg chg="mod">
          <ac:chgData name="Gunnar Westermoen" userId="S::gw376@kirken.no::433d2f96-6f9d-4835-bc82-e5f86ffd126b" providerId="AD" clId="Web-{8D1F424D-C4A4-7614-768F-F196ABE9B795}" dt="2019-09-02T08:15:06.417" v="1"/>
          <ac:picMkLst>
            <pc:docMk/>
            <pc:sldMk cId="3314232216" sldId="279"/>
            <ac:picMk id="33794"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3896597598" sldId="280"/>
        </pc:sldMkLst>
        <pc:spChg chg="mod">
          <ac:chgData name="Gunnar Westermoen" userId="S::gw376@kirken.no::433d2f96-6f9d-4835-bc82-e5f86ffd126b" providerId="AD" clId="Web-{8D1F424D-C4A4-7614-768F-F196ABE9B795}" dt="2019-09-02T08:15:06.417" v="1"/>
          <ac:spMkLst>
            <pc:docMk/>
            <pc:sldMk cId="3896597598" sldId="280"/>
            <ac:spMk id="4" creationId="{00000000-0000-0000-0000-000000000000}"/>
          </ac:spMkLst>
        </pc:spChg>
        <pc:picChg chg="mod">
          <ac:chgData name="Gunnar Westermoen" userId="S::gw376@kirken.no::433d2f96-6f9d-4835-bc82-e5f86ffd126b" providerId="AD" clId="Web-{8D1F424D-C4A4-7614-768F-F196ABE9B795}" dt="2019-09-02T08:15:06.417" v="1"/>
          <ac:picMkLst>
            <pc:docMk/>
            <pc:sldMk cId="3896597598" sldId="280"/>
            <ac:picMk id="3"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102576362" sldId="281"/>
        </pc:sldMkLst>
        <pc:spChg chg="mod">
          <ac:chgData name="Gunnar Westermoen" userId="S::gw376@kirken.no::433d2f96-6f9d-4835-bc82-e5f86ffd126b" providerId="AD" clId="Web-{8D1F424D-C4A4-7614-768F-F196ABE9B795}" dt="2019-09-02T08:15:06.417" v="1"/>
          <ac:spMkLst>
            <pc:docMk/>
            <pc:sldMk cId="102576362" sldId="281"/>
            <ac:spMk id="37890"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194918689" sldId="282"/>
        </pc:sldMkLst>
        <pc:spChg chg="mod">
          <ac:chgData name="Gunnar Westermoen" userId="S::gw376@kirken.no::433d2f96-6f9d-4835-bc82-e5f86ffd126b" providerId="AD" clId="Web-{8D1F424D-C4A4-7614-768F-F196ABE9B795}" dt="2019-09-02T08:15:06.417" v="1"/>
          <ac:spMkLst>
            <pc:docMk/>
            <pc:sldMk cId="194918689" sldId="282"/>
            <ac:spMk id="39938"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1198243225" sldId="285"/>
        </pc:sldMkLst>
        <pc:spChg chg="mod">
          <ac:chgData name="Gunnar Westermoen" userId="S::gw376@kirken.no::433d2f96-6f9d-4835-bc82-e5f86ffd126b" providerId="AD" clId="Web-{8D1F424D-C4A4-7614-768F-F196ABE9B795}" dt="2019-09-02T08:15:06.417" v="1"/>
          <ac:spMkLst>
            <pc:docMk/>
            <pc:sldMk cId="1198243225" sldId="285"/>
            <ac:spMk id="45058" creationId="{00000000-0000-0000-0000-000000000000}"/>
          </ac:spMkLst>
        </pc:spChg>
        <pc:picChg chg="mod">
          <ac:chgData name="Gunnar Westermoen" userId="S::gw376@kirken.no::433d2f96-6f9d-4835-bc82-e5f86ffd126b" providerId="AD" clId="Web-{8D1F424D-C4A4-7614-768F-F196ABE9B795}" dt="2019-09-02T08:15:06.417" v="1"/>
          <ac:picMkLst>
            <pc:docMk/>
            <pc:sldMk cId="1198243225" sldId="285"/>
            <ac:picMk id="45059"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711166233" sldId="286"/>
        </pc:sldMkLst>
        <pc:spChg chg="mod">
          <ac:chgData name="Gunnar Westermoen" userId="S::gw376@kirken.no::433d2f96-6f9d-4835-bc82-e5f86ffd126b" providerId="AD" clId="Web-{8D1F424D-C4A4-7614-768F-F196ABE9B795}" dt="2019-09-02T08:15:06.417" v="1"/>
          <ac:spMkLst>
            <pc:docMk/>
            <pc:sldMk cId="711166233" sldId="286"/>
            <ac:spMk id="48130" creationId="{00000000-0000-0000-0000-000000000000}"/>
          </ac:spMkLst>
        </pc:spChg>
        <pc:picChg chg="mod">
          <ac:chgData name="Gunnar Westermoen" userId="S::gw376@kirken.no::433d2f96-6f9d-4835-bc82-e5f86ffd126b" providerId="AD" clId="Web-{8D1F424D-C4A4-7614-768F-F196ABE9B795}" dt="2019-09-02T08:15:06.417" v="1"/>
          <ac:picMkLst>
            <pc:docMk/>
            <pc:sldMk cId="711166233" sldId="286"/>
            <ac:picMk id="2"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2178023415" sldId="287"/>
        </pc:sldMkLst>
        <pc:spChg chg="mod">
          <ac:chgData name="Gunnar Westermoen" userId="S::gw376@kirken.no::433d2f96-6f9d-4835-bc82-e5f86ffd126b" providerId="AD" clId="Web-{8D1F424D-C4A4-7614-768F-F196ABE9B795}" dt="2019-09-02T08:15:06.417" v="1"/>
          <ac:spMkLst>
            <pc:docMk/>
            <pc:sldMk cId="2178023415" sldId="287"/>
            <ac:spMk id="50178"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2659603366" sldId="290"/>
        </pc:sldMkLst>
        <pc:spChg chg="mod">
          <ac:chgData name="Gunnar Westermoen" userId="S::gw376@kirken.no::433d2f96-6f9d-4835-bc82-e5f86ffd126b" providerId="AD" clId="Web-{8D1F424D-C4A4-7614-768F-F196ABE9B795}" dt="2019-09-02T08:15:06.417" v="1"/>
          <ac:spMkLst>
            <pc:docMk/>
            <pc:sldMk cId="2659603366" sldId="290"/>
            <ac:spMk id="5" creationId="{00000000-0000-0000-0000-000000000000}"/>
          </ac:spMkLst>
        </pc:spChg>
        <pc:picChg chg="mod">
          <ac:chgData name="Gunnar Westermoen" userId="S::gw376@kirken.no::433d2f96-6f9d-4835-bc82-e5f86ffd126b" providerId="AD" clId="Web-{8D1F424D-C4A4-7614-768F-F196ABE9B795}" dt="2019-09-02T08:15:06.417" v="1"/>
          <ac:picMkLst>
            <pc:docMk/>
            <pc:sldMk cId="2659603366" sldId="290"/>
            <ac:picMk id="55298"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2928556744" sldId="291"/>
        </pc:sldMkLst>
        <pc:spChg chg="mod">
          <ac:chgData name="Gunnar Westermoen" userId="S::gw376@kirken.no::433d2f96-6f9d-4835-bc82-e5f86ffd126b" providerId="AD" clId="Web-{8D1F424D-C4A4-7614-768F-F196ABE9B795}" dt="2019-09-02T08:15:06.417" v="1"/>
          <ac:spMkLst>
            <pc:docMk/>
            <pc:sldMk cId="2928556744" sldId="291"/>
            <ac:spMk id="57346"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3757303569" sldId="292"/>
        </pc:sldMkLst>
        <pc:spChg chg="mod">
          <ac:chgData name="Gunnar Westermoen" userId="S::gw376@kirken.no::433d2f96-6f9d-4835-bc82-e5f86ffd126b" providerId="AD" clId="Web-{8D1F424D-C4A4-7614-768F-F196ABE9B795}" dt="2019-09-02T08:15:06.417" v="1"/>
          <ac:spMkLst>
            <pc:docMk/>
            <pc:sldMk cId="3757303569" sldId="292"/>
            <ac:spMk id="60418"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4171801672" sldId="293"/>
        </pc:sldMkLst>
        <pc:spChg chg="mod">
          <ac:chgData name="Gunnar Westermoen" userId="S::gw376@kirken.no::433d2f96-6f9d-4835-bc82-e5f86ffd126b" providerId="AD" clId="Web-{8D1F424D-C4A4-7614-768F-F196ABE9B795}" dt="2019-09-02T08:15:06.417" v="1"/>
          <ac:spMkLst>
            <pc:docMk/>
            <pc:sldMk cId="4171801672" sldId="293"/>
            <ac:spMk id="62466"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1978886929" sldId="294"/>
        </pc:sldMkLst>
        <pc:spChg chg="mod">
          <ac:chgData name="Gunnar Westermoen" userId="S::gw376@kirken.no::433d2f96-6f9d-4835-bc82-e5f86ffd126b" providerId="AD" clId="Web-{8D1F424D-C4A4-7614-768F-F196ABE9B795}" dt="2019-09-02T08:15:06.417" v="1"/>
          <ac:spMkLst>
            <pc:docMk/>
            <pc:sldMk cId="1978886929" sldId="294"/>
            <ac:spMk id="64514"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1198004538" sldId="296"/>
        </pc:sldMkLst>
        <pc:spChg chg="mod">
          <ac:chgData name="Gunnar Westermoen" userId="S::gw376@kirken.no::433d2f96-6f9d-4835-bc82-e5f86ffd126b" providerId="AD" clId="Web-{8D1F424D-C4A4-7614-768F-F196ABE9B795}" dt="2019-09-02T08:15:06.417" v="1"/>
          <ac:spMkLst>
            <pc:docMk/>
            <pc:sldMk cId="1198004538" sldId="296"/>
            <ac:spMk id="73730" creationId="{00000000-0000-0000-0000-000000000000}"/>
          </ac:spMkLst>
        </pc:spChg>
        <pc:picChg chg="mod">
          <ac:chgData name="Gunnar Westermoen" userId="S::gw376@kirken.no::433d2f96-6f9d-4835-bc82-e5f86ffd126b" providerId="AD" clId="Web-{8D1F424D-C4A4-7614-768F-F196ABE9B795}" dt="2019-09-02T08:15:06.417" v="1"/>
          <ac:picMkLst>
            <pc:docMk/>
            <pc:sldMk cId="1198004538" sldId="296"/>
            <ac:picMk id="73731"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1951367043" sldId="297"/>
        </pc:sldMkLst>
        <pc:spChg chg="mod">
          <ac:chgData name="Gunnar Westermoen" userId="S::gw376@kirken.no::433d2f96-6f9d-4835-bc82-e5f86ffd126b" providerId="AD" clId="Web-{8D1F424D-C4A4-7614-768F-F196ABE9B795}" dt="2019-09-02T08:15:06.417" v="1"/>
          <ac:spMkLst>
            <pc:docMk/>
            <pc:sldMk cId="1951367043" sldId="297"/>
            <ac:spMk id="2"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2896185921" sldId="298"/>
        </pc:sldMkLst>
        <pc:spChg chg="mod">
          <ac:chgData name="Gunnar Westermoen" userId="S::gw376@kirken.no::433d2f96-6f9d-4835-bc82-e5f86ffd126b" providerId="AD" clId="Web-{8D1F424D-C4A4-7614-768F-F196ABE9B795}" dt="2019-09-02T08:15:06.417" v="1"/>
          <ac:spMkLst>
            <pc:docMk/>
            <pc:sldMk cId="2896185921" sldId="298"/>
            <ac:spMk id="2"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2712930298" sldId="301"/>
        </pc:sldMkLst>
        <pc:picChg chg="mod">
          <ac:chgData name="Gunnar Westermoen" userId="S::gw376@kirken.no::433d2f96-6f9d-4835-bc82-e5f86ffd126b" providerId="AD" clId="Web-{8D1F424D-C4A4-7614-768F-F196ABE9B795}" dt="2019-09-02T08:15:06.417" v="1"/>
          <ac:picMkLst>
            <pc:docMk/>
            <pc:sldMk cId="2712930298" sldId="301"/>
            <ac:picMk id="9218"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907173063" sldId="303"/>
        </pc:sldMkLst>
        <pc:spChg chg="mod">
          <ac:chgData name="Gunnar Westermoen" userId="S::gw376@kirken.no::433d2f96-6f9d-4835-bc82-e5f86ffd126b" providerId="AD" clId="Web-{8D1F424D-C4A4-7614-768F-F196ABE9B795}" dt="2019-09-02T08:15:06.417" v="1"/>
          <ac:spMkLst>
            <pc:docMk/>
            <pc:sldMk cId="907173063" sldId="303"/>
            <ac:spMk id="48130"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1040275529" sldId="305"/>
        </pc:sldMkLst>
        <pc:spChg chg="mod">
          <ac:chgData name="Gunnar Westermoen" userId="S::gw376@kirken.no::433d2f96-6f9d-4835-bc82-e5f86ffd126b" providerId="AD" clId="Web-{8D1F424D-C4A4-7614-768F-F196ABE9B795}" dt="2019-09-02T08:15:06.417" v="1"/>
          <ac:spMkLst>
            <pc:docMk/>
            <pc:sldMk cId="1040275529" sldId="305"/>
            <ac:spMk id="14338"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1557963980" sldId="306"/>
        </pc:sldMkLst>
        <pc:spChg chg="mod">
          <ac:chgData name="Gunnar Westermoen" userId="S::gw376@kirken.no::433d2f96-6f9d-4835-bc82-e5f86ffd126b" providerId="AD" clId="Web-{8D1F424D-C4A4-7614-768F-F196ABE9B795}" dt="2019-09-02T08:15:06.417" v="1"/>
          <ac:spMkLst>
            <pc:docMk/>
            <pc:sldMk cId="1557963980" sldId="306"/>
            <ac:spMk id="35842" creationId="{00000000-0000-0000-0000-000000000000}"/>
          </ac:spMkLst>
        </pc:spChg>
        <pc:picChg chg="mod">
          <ac:chgData name="Gunnar Westermoen" userId="S::gw376@kirken.no::433d2f96-6f9d-4835-bc82-e5f86ffd126b" providerId="AD" clId="Web-{8D1F424D-C4A4-7614-768F-F196ABE9B795}" dt="2019-09-02T08:15:06.417" v="1"/>
          <ac:picMkLst>
            <pc:docMk/>
            <pc:sldMk cId="1557963980" sldId="306"/>
            <ac:picMk id="2"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2465036669" sldId="307"/>
        </pc:sldMkLst>
        <pc:spChg chg="mod">
          <ac:chgData name="Gunnar Westermoen" userId="S::gw376@kirken.no::433d2f96-6f9d-4835-bc82-e5f86ffd126b" providerId="AD" clId="Web-{8D1F424D-C4A4-7614-768F-F196ABE9B795}" dt="2019-09-02T08:15:06.417" v="1"/>
          <ac:spMkLst>
            <pc:docMk/>
            <pc:sldMk cId="2465036669" sldId="307"/>
            <ac:spMk id="12291" creationId="{00000000-0000-0000-0000-000000000000}"/>
          </ac:spMkLst>
        </pc:spChg>
        <pc:spChg chg="mod">
          <ac:chgData name="Gunnar Westermoen" userId="S::gw376@kirken.no::433d2f96-6f9d-4835-bc82-e5f86ffd126b" providerId="AD" clId="Web-{8D1F424D-C4A4-7614-768F-F196ABE9B795}" dt="2019-09-02T08:15:06.417" v="1"/>
          <ac:spMkLst>
            <pc:docMk/>
            <pc:sldMk cId="2465036669" sldId="307"/>
            <ac:spMk id="12292" creationId="{00000000-0000-0000-0000-000000000000}"/>
          </ac:spMkLst>
        </pc:spChg>
        <pc:spChg chg="mod">
          <ac:chgData name="Gunnar Westermoen" userId="S::gw376@kirken.no::433d2f96-6f9d-4835-bc82-e5f86ffd126b" providerId="AD" clId="Web-{8D1F424D-C4A4-7614-768F-F196ABE9B795}" dt="2019-09-02T08:15:06.417" v="1"/>
          <ac:spMkLst>
            <pc:docMk/>
            <pc:sldMk cId="2465036669" sldId="307"/>
            <ac:spMk id="12293" creationId="{00000000-0000-0000-0000-000000000000}"/>
          </ac:spMkLst>
        </pc:spChg>
        <pc:picChg chg="mod">
          <ac:chgData name="Gunnar Westermoen" userId="S::gw376@kirken.no::433d2f96-6f9d-4835-bc82-e5f86ffd126b" providerId="AD" clId="Web-{8D1F424D-C4A4-7614-768F-F196ABE9B795}" dt="2019-09-02T08:15:06.417" v="1"/>
          <ac:picMkLst>
            <pc:docMk/>
            <pc:sldMk cId="2465036669" sldId="307"/>
            <ac:picMk id="12290" creationId="{00000000-0000-0000-0000-000000000000}"/>
          </ac:picMkLst>
        </pc:picChg>
      </pc:sldChg>
      <pc:sldChg chg="modSp">
        <pc:chgData name="Gunnar Westermoen" userId="S::gw376@kirken.no::433d2f96-6f9d-4835-bc82-e5f86ffd126b" providerId="AD" clId="Web-{8D1F424D-C4A4-7614-768F-F196ABE9B795}" dt="2019-09-02T08:15:06.417" v="1"/>
        <pc:sldMkLst>
          <pc:docMk/>
          <pc:sldMk cId="769289411" sldId="309"/>
        </pc:sldMkLst>
        <pc:spChg chg="mod">
          <ac:chgData name="Gunnar Westermoen" userId="S::gw376@kirken.no::433d2f96-6f9d-4835-bc82-e5f86ffd126b" providerId="AD" clId="Web-{8D1F424D-C4A4-7614-768F-F196ABE9B795}" dt="2019-09-02T08:15:06.417" v="1"/>
          <ac:spMkLst>
            <pc:docMk/>
            <pc:sldMk cId="769289411" sldId="309"/>
            <ac:spMk id="2" creationId="{5CD937F2-08CA-4D66-B85F-DCCB313A57BE}"/>
          </ac:spMkLst>
        </pc:spChg>
      </pc:sldChg>
      <pc:sldChg chg="modSp">
        <pc:chgData name="Gunnar Westermoen" userId="S::gw376@kirken.no::433d2f96-6f9d-4835-bc82-e5f86ffd126b" providerId="AD" clId="Web-{8D1F424D-C4A4-7614-768F-F196ABE9B795}" dt="2019-09-02T08:15:06.417" v="1"/>
        <pc:sldMkLst>
          <pc:docMk/>
          <pc:sldMk cId="2198640970" sldId="310"/>
        </pc:sldMkLst>
        <pc:spChg chg="mod">
          <ac:chgData name="Gunnar Westermoen" userId="S::gw376@kirken.no::433d2f96-6f9d-4835-bc82-e5f86ffd126b" providerId="AD" clId="Web-{8D1F424D-C4A4-7614-768F-F196ABE9B795}" dt="2019-09-02T08:15:06.417" v="1"/>
          <ac:spMkLst>
            <pc:docMk/>
            <pc:sldMk cId="2198640970" sldId="310"/>
            <ac:spMk id="37890" creationId="{00000000-0000-0000-0000-000000000000}"/>
          </ac:spMkLst>
        </pc:spChg>
      </pc:sldChg>
      <pc:sldChg chg="modSp">
        <pc:chgData name="Gunnar Westermoen" userId="S::gw376@kirken.no::433d2f96-6f9d-4835-bc82-e5f86ffd126b" providerId="AD" clId="Web-{8D1F424D-C4A4-7614-768F-F196ABE9B795}" dt="2019-09-02T08:15:06.417" v="1"/>
        <pc:sldMkLst>
          <pc:docMk/>
          <pc:sldMk cId="1882591048" sldId="311"/>
        </pc:sldMkLst>
        <pc:spChg chg="mod">
          <ac:chgData name="Gunnar Westermoen" userId="S::gw376@kirken.no::433d2f96-6f9d-4835-bc82-e5f86ffd126b" providerId="AD" clId="Web-{8D1F424D-C4A4-7614-768F-F196ABE9B795}" dt="2019-09-02T08:15:06.417" v="1"/>
          <ac:spMkLst>
            <pc:docMk/>
            <pc:sldMk cId="1882591048" sldId="311"/>
            <ac:spMk id="48130" creationId="{00000000-0000-0000-0000-000000000000}"/>
          </ac:spMkLst>
        </pc:spChg>
        <pc:picChg chg="mod">
          <ac:chgData name="Gunnar Westermoen" userId="S::gw376@kirken.no::433d2f96-6f9d-4835-bc82-e5f86ffd126b" providerId="AD" clId="Web-{8D1F424D-C4A4-7614-768F-F196ABE9B795}" dt="2019-09-02T08:15:06.417" v="1"/>
          <ac:picMkLst>
            <pc:docMk/>
            <pc:sldMk cId="1882591048" sldId="311"/>
            <ac:picMk id="2" creationId="{00000000-0000-0000-0000-000000000000}"/>
          </ac:picMkLst>
        </pc:picChg>
      </pc:sldChg>
      <pc:sldMasterChg chg="modSp modSldLayout">
        <pc:chgData name="Gunnar Westermoen" userId="S::gw376@kirken.no::433d2f96-6f9d-4835-bc82-e5f86ffd126b" providerId="AD" clId="Web-{8D1F424D-C4A4-7614-768F-F196ABE9B795}" dt="2019-09-02T08:15:06.417" v="1"/>
        <pc:sldMasterMkLst>
          <pc:docMk/>
          <pc:sldMasterMk cId="3624152270" sldId="2147483648"/>
        </pc:sldMasterMkLst>
        <pc:spChg chg="mod">
          <ac:chgData name="Gunnar Westermoen" userId="S::gw376@kirken.no::433d2f96-6f9d-4835-bc82-e5f86ffd126b" providerId="AD" clId="Web-{8D1F424D-C4A4-7614-768F-F196ABE9B795}" dt="2019-09-02T08:15:06.417" v="1"/>
          <ac:spMkLst>
            <pc:docMk/>
            <pc:sldMasterMk cId="3624152270" sldId="2147483648"/>
            <ac:spMk id="4"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ac:spMk id="5"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ac:spMk id="10" creationId="{00000000-0000-0000-0000-000000000000}"/>
          </ac:spMkLst>
        </pc:spChg>
        <pc:picChg chg="mod">
          <ac:chgData name="Gunnar Westermoen" userId="S::gw376@kirken.no::433d2f96-6f9d-4835-bc82-e5f86ffd126b" providerId="AD" clId="Web-{8D1F424D-C4A4-7614-768F-F196ABE9B795}" dt="2019-09-02T08:15:06.417" v="1"/>
          <ac:picMkLst>
            <pc:docMk/>
            <pc:sldMasterMk cId="3624152270" sldId="2147483648"/>
            <ac:picMk id="2" creationId="{00000000-0000-0000-0000-000000000000}"/>
          </ac:picMkLst>
        </pc:picChg>
        <pc:picChg chg="mod">
          <ac:chgData name="Gunnar Westermoen" userId="S::gw376@kirken.no::433d2f96-6f9d-4835-bc82-e5f86ffd126b" providerId="AD" clId="Web-{8D1F424D-C4A4-7614-768F-F196ABE9B795}" dt="2019-09-02T08:15:06.417" v="1"/>
          <ac:picMkLst>
            <pc:docMk/>
            <pc:sldMasterMk cId="3624152270" sldId="2147483648"/>
            <ac:picMk id="7" creationId="{00000000-0000-0000-0000-000000000000}"/>
          </ac:picMkLst>
        </pc:picChg>
        <pc:sldLayoutChg chg="modSp">
          <pc:chgData name="Gunnar Westermoen" userId="S::gw376@kirken.no::433d2f96-6f9d-4835-bc82-e5f86ffd126b" providerId="AD" clId="Web-{8D1F424D-C4A4-7614-768F-F196ABE9B795}" dt="2019-09-02T08:15:06.417" v="1"/>
          <pc:sldLayoutMkLst>
            <pc:docMk/>
            <pc:sldMasterMk cId="3624152270" sldId="2147483648"/>
            <pc:sldLayoutMk cId="1585530455" sldId="2147483649"/>
          </pc:sldLayoutMkLst>
          <pc:spChg chg="mod">
            <ac:chgData name="Gunnar Westermoen" userId="S::gw376@kirken.no::433d2f96-6f9d-4835-bc82-e5f86ffd126b" providerId="AD" clId="Web-{8D1F424D-C4A4-7614-768F-F196ABE9B795}" dt="2019-09-02T08:15:06.417" v="1"/>
            <ac:spMkLst>
              <pc:docMk/>
              <pc:sldMasterMk cId="3624152270" sldId="2147483648"/>
              <pc:sldLayoutMk cId="1585530455" sldId="2147483649"/>
              <ac:spMk id="2"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pc:sldLayoutMk cId="1585530455" sldId="2147483649"/>
              <ac:spMk id="3"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pc:sldLayoutMk cId="1585530455" sldId="2147483649"/>
              <ac:spMk id="8"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799959255" sldId="2147483650"/>
          </pc:sldLayoutMkLst>
          <pc:spChg chg="mod">
            <ac:chgData name="Gunnar Westermoen" userId="S::gw376@kirken.no::433d2f96-6f9d-4835-bc82-e5f86ffd126b" providerId="AD" clId="Web-{8D1F424D-C4A4-7614-768F-F196ABE9B795}" dt="2019-09-02T08:15:06.417" v="1"/>
            <ac:spMkLst>
              <pc:docMk/>
              <pc:sldMasterMk cId="3624152270" sldId="2147483648"/>
              <pc:sldLayoutMk cId="799959255" sldId="2147483650"/>
              <ac:spMk id="2"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pc:sldLayoutMk cId="799959255" sldId="2147483650"/>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031510332" sldId="2147483652"/>
          </pc:sldLayoutMkLst>
          <pc:spChg chg="mod">
            <ac:chgData name="Gunnar Westermoen" userId="S::gw376@kirken.no::433d2f96-6f9d-4835-bc82-e5f86ffd126b" providerId="AD" clId="Web-{8D1F424D-C4A4-7614-768F-F196ABE9B795}" dt="2019-09-02T08:15:06.417" v="1"/>
            <ac:spMkLst>
              <pc:docMk/>
              <pc:sldMasterMk cId="3624152270" sldId="2147483648"/>
              <pc:sldLayoutMk cId="1031510332" sldId="2147483652"/>
              <ac:spMk id="2"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pc:sldLayoutMk cId="1031510332" sldId="2147483652"/>
              <ac:spMk id="3"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pc:sldLayoutMk cId="1031510332" sldId="2147483652"/>
              <ac:spMk id="4"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16330662" sldId="2147483654"/>
          </pc:sldLayoutMkLst>
          <pc:spChg chg="mod">
            <ac:chgData name="Gunnar Westermoen" userId="S::gw376@kirken.no::433d2f96-6f9d-4835-bc82-e5f86ffd126b" providerId="AD" clId="Web-{8D1F424D-C4A4-7614-768F-F196ABE9B795}" dt="2019-09-02T08:15:06.417" v="1"/>
            <ac:spMkLst>
              <pc:docMk/>
              <pc:sldMasterMk cId="3624152270" sldId="2147483648"/>
              <pc:sldLayoutMk cId="316330662" sldId="2147483654"/>
              <ac:spMk id="2"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pc:sldLayoutMk cId="316330662" sldId="2147483654"/>
              <ac:spMk id="7"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28980212" sldId="2147483657"/>
          </pc:sldLayoutMkLst>
          <pc:spChg chg="mod">
            <ac:chgData name="Gunnar Westermoen" userId="S::gw376@kirken.no::433d2f96-6f9d-4835-bc82-e5f86ffd126b" providerId="AD" clId="Web-{8D1F424D-C4A4-7614-768F-F196ABE9B795}" dt="2019-09-02T08:15:06.417" v="1"/>
            <ac:spMkLst>
              <pc:docMk/>
              <pc:sldMasterMk cId="3624152270" sldId="2147483648"/>
              <pc:sldLayoutMk cId="128980212" sldId="2147483657"/>
              <ac:spMk id="2" creationId="{00000000-0000-0000-0000-000000000000}"/>
            </ac:spMkLst>
          </pc:spChg>
          <pc:spChg chg="mod">
            <ac:chgData name="Gunnar Westermoen" userId="S::gw376@kirken.no::433d2f96-6f9d-4835-bc82-e5f86ffd126b" providerId="AD" clId="Web-{8D1F424D-C4A4-7614-768F-F196ABE9B795}" dt="2019-09-02T08:15:06.417" v="1"/>
            <ac:spMkLst>
              <pc:docMk/>
              <pc:sldMasterMk cId="3624152270" sldId="2147483648"/>
              <pc:sldLayoutMk cId="128980212" sldId="2147483657"/>
              <ac:spMk id="4"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024382055" sldId="2147483658"/>
          </pc:sldLayoutMkLst>
          <pc:spChg chg="mod">
            <ac:chgData name="Gunnar Westermoen" userId="S::gw376@kirken.no::433d2f96-6f9d-4835-bc82-e5f86ffd126b" providerId="AD" clId="Web-{8D1F424D-C4A4-7614-768F-F196ABE9B795}" dt="2019-09-02T08:15:06.417" v="1"/>
            <ac:spMkLst>
              <pc:docMk/>
              <pc:sldMasterMk cId="3624152270" sldId="2147483648"/>
              <pc:sldLayoutMk cId="3024382055" sldId="2147483658"/>
              <ac:spMk id="2" creationId="{00000000-0000-0000-0000-000000000000}"/>
            </ac:spMkLst>
          </pc:spChg>
          <pc:picChg chg="mod">
            <ac:chgData name="Gunnar Westermoen" userId="S::gw376@kirken.no::433d2f96-6f9d-4835-bc82-e5f86ffd126b" providerId="AD" clId="Web-{8D1F424D-C4A4-7614-768F-F196ABE9B795}" dt="2019-09-02T08:15:06.417" v="1"/>
            <ac:picMkLst>
              <pc:docMk/>
              <pc:sldMasterMk cId="3624152270" sldId="2147483648"/>
              <pc:sldLayoutMk cId="3024382055" sldId="2147483658"/>
              <ac:picMk id="5"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960845813" sldId="2147483659"/>
          </pc:sldLayoutMkLst>
          <pc:picChg chg="mod">
            <ac:chgData name="Gunnar Westermoen" userId="S::gw376@kirken.no::433d2f96-6f9d-4835-bc82-e5f86ffd126b" providerId="AD" clId="Web-{8D1F424D-C4A4-7614-768F-F196ABE9B795}" dt="2019-09-02T08:15:06.417" v="1"/>
            <ac:picMkLst>
              <pc:docMk/>
              <pc:sldMasterMk cId="3624152270" sldId="2147483648"/>
              <pc:sldLayoutMk cId="2960845813" sldId="2147483659"/>
              <ac:picMk id="5"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621355550" sldId="2147483660"/>
          </pc:sldLayoutMkLst>
          <pc:picChg chg="mod">
            <ac:chgData name="Gunnar Westermoen" userId="S::gw376@kirken.no::433d2f96-6f9d-4835-bc82-e5f86ffd126b" providerId="AD" clId="Web-{8D1F424D-C4A4-7614-768F-F196ABE9B795}" dt="2019-09-02T08:15:06.417" v="1"/>
            <ac:picMkLst>
              <pc:docMk/>
              <pc:sldMasterMk cId="3624152270" sldId="2147483648"/>
              <pc:sldLayoutMk cId="621355550" sldId="2147483660"/>
              <ac:picMk id="5"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712468725" sldId="2147483663"/>
          </pc:sldLayoutMkLst>
          <pc:spChg chg="mod">
            <ac:chgData name="Gunnar Westermoen" userId="S::gw376@kirken.no::433d2f96-6f9d-4835-bc82-e5f86ffd126b" providerId="AD" clId="Web-{8D1F424D-C4A4-7614-768F-F196ABE9B795}" dt="2019-09-02T08:15:06.417" v="1"/>
            <ac:spMkLst>
              <pc:docMk/>
              <pc:sldMasterMk cId="3624152270" sldId="2147483648"/>
              <pc:sldLayoutMk cId="712468725" sldId="2147483663"/>
              <ac:spMk id="2" creationId="{00000000-0000-0000-0000-000000000000}"/>
            </ac:spMkLst>
          </pc:spChg>
          <pc:picChg chg="mod">
            <ac:chgData name="Gunnar Westermoen" userId="S::gw376@kirken.no::433d2f96-6f9d-4835-bc82-e5f86ffd126b" providerId="AD" clId="Web-{8D1F424D-C4A4-7614-768F-F196ABE9B795}" dt="2019-09-02T08:15:06.417" v="1"/>
            <ac:picMkLst>
              <pc:docMk/>
              <pc:sldMasterMk cId="3624152270" sldId="2147483648"/>
              <pc:sldLayoutMk cId="712468725" sldId="2147483663"/>
              <ac:picMk id="5"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891449592" sldId="2147483665"/>
          </pc:sldLayoutMkLst>
          <pc:picChg chg="mod">
            <ac:chgData name="Gunnar Westermoen" userId="S::gw376@kirken.no::433d2f96-6f9d-4835-bc82-e5f86ffd126b" providerId="AD" clId="Web-{8D1F424D-C4A4-7614-768F-F196ABE9B795}" dt="2019-09-02T08:15:06.417" v="1"/>
            <ac:picMkLst>
              <pc:docMk/>
              <pc:sldMasterMk cId="3624152270" sldId="2147483648"/>
              <pc:sldLayoutMk cId="2891449592" sldId="2147483665"/>
              <ac:picMk id="5"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727107943" sldId="2147483666"/>
          </pc:sldLayoutMkLst>
          <pc:picChg chg="mod">
            <ac:chgData name="Gunnar Westermoen" userId="S::gw376@kirken.no::433d2f96-6f9d-4835-bc82-e5f86ffd126b" providerId="AD" clId="Web-{8D1F424D-C4A4-7614-768F-F196ABE9B795}" dt="2019-09-02T08:15:06.417" v="1"/>
            <ac:picMkLst>
              <pc:docMk/>
              <pc:sldMasterMk cId="3624152270" sldId="2147483648"/>
              <pc:sldLayoutMk cId="1727107943" sldId="2147483666"/>
              <ac:picMk id="2"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754121953" sldId="2147483667"/>
          </pc:sldLayoutMkLst>
          <pc:spChg chg="mod">
            <ac:chgData name="Gunnar Westermoen" userId="S::gw376@kirken.no::433d2f96-6f9d-4835-bc82-e5f86ffd126b" providerId="AD" clId="Web-{8D1F424D-C4A4-7614-768F-F196ABE9B795}" dt="2019-09-02T08:15:06.417" v="1"/>
            <ac:spMkLst>
              <pc:docMk/>
              <pc:sldMasterMk cId="3624152270" sldId="2147483648"/>
              <pc:sldLayoutMk cId="1754121953" sldId="2147483667"/>
              <ac:spMk id="2" creationId="{00000000-0000-0000-0000-000000000000}"/>
            </ac:spMkLst>
          </pc:spChg>
          <pc:picChg chg="mod">
            <ac:chgData name="Gunnar Westermoen" userId="S::gw376@kirken.no::433d2f96-6f9d-4835-bc82-e5f86ffd126b" providerId="AD" clId="Web-{8D1F424D-C4A4-7614-768F-F196ABE9B795}" dt="2019-09-02T08:15:06.417" v="1"/>
            <ac:picMkLst>
              <pc:docMk/>
              <pc:sldMasterMk cId="3624152270" sldId="2147483648"/>
              <pc:sldLayoutMk cId="1754121953" sldId="2147483667"/>
              <ac:picMk id="3"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113000467" sldId="2147483668"/>
          </pc:sldLayoutMkLst>
          <pc:picChg chg="mod">
            <ac:chgData name="Gunnar Westermoen" userId="S::gw376@kirken.no::433d2f96-6f9d-4835-bc82-e5f86ffd126b" providerId="AD" clId="Web-{8D1F424D-C4A4-7614-768F-F196ABE9B795}" dt="2019-09-02T08:15:06.417" v="1"/>
            <ac:picMkLst>
              <pc:docMk/>
              <pc:sldMasterMk cId="3624152270" sldId="2147483648"/>
              <pc:sldLayoutMk cId="2113000467" sldId="2147483668"/>
              <ac:picMk id="2"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053138049" sldId="2147483669"/>
          </pc:sldLayoutMkLst>
          <pc:picChg chg="mod">
            <ac:chgData name="Gunnar Westermoen" userId="S::gw376@kirken.no::433d2f96-6f9d-4835-bc82-e5f86ffd126b" providerId="AD" clId="Web-{8D1F424D-C4A4-7614-768F-F196ABE9B795}" dt="2019-09-02T08:15:06.417" v="1"/>
            <ac:picMkLst>
              <pc:docMk/>
              <pc:sldMasterMk cId="3624152270" sldId="2147483648"/>
              <pc:sldLayoutMk cId="2053138049" sldId="2147483669"/>
              <ac:picMk id="2" creationId="{00000000-0000-0000-0000-000000000000}"/>
            </ac:picMkLst>
          </pc:pic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715130766" sldId="2147483670"/>
          </pc:sldLayoutMkLst>
          <pc:spChg chg="mod">
            <ac:chgData name="Gunnar Westermoen" userId="S::gw376@kirken.no::433d2f96-6f9d-4835-bc82-e5f86ffd126b" providerId="AD" clId="Web-{8D1F424D-C4A4-7614-768F-F196ABE9B795}" dt="2019-09-02T08:15:06.417" v="1"/>
            <ac:spMkLst>
              <pc:docMk/>
              <pc:sldMasterMk cId="3624152270" sldId="2147483648"/>
              <pc:sldLayoutMk cId="1715130766" sldId="2147483670"/>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31740954" sldId="2147483671"/>
          </pc:sldLayoutMkLst>
          <pc:spChg chg="mod">
            <ac:chgData name="Gunnar Westermoen" userId="S::gw376@kirken.no::433d2f96-6f9d-4835-bc82-e5f86ffd126b" providerId="AD" clId="Web-{8D1F424D-C4A4-7614-768F-F196ABE9B795}" dt="2019-09-02T08:15:06.417" v="1"/>
            <ac:spMkLst>
              <pc:docMk/>
              <pc:sldMasterMk cId="3624152270" sldId="2147483648"/>
              <pc:sldLayoutMk cId="231740954" sldId="2147483671"/>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324701828" sldId="2147483672"/>
          </pc:sldLayoutMkLst>
          <pc:spChg chg="mod">
            <ac:chgData name="Gunnar Westermoen" userId="S::gw376@kirken.no::433d2f96-6f9d-4835-bc82-e5f86ffd126b" providerId="AD" clId="Web-{8D1F424D-C4A4-7614-768F-F196ABE9B795}" dt="2019-09-02T08:15:06.417" v="1"/>
            <ac:spMkLst>
              <pc:docMk/>
              <pc:sldMasterMk cId="3624152270" sldId="2147483648"/>
              <pc:sldLayoutMk cId="2324701828" sldId="2147483672"/>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4120930381" sldId="2147483673"/>
          </pc:sldLayoutMkLst>
          <pc:spChg chg="mod">
            <ac:chgData name="Gunnar Westermoen" userId="S::gw376@kirken.no::433d2f96-6f9d-4835-bc82-e5f86ffd126b" providerId="AD" clId="Web-{8D1F424D-C4A4-7614-768F-F196ABE9B795}" dt="2019-09-02T08:15:06.417" v="1"/>
            <ac:spMkLst>
              <pc:docMk/>
              <pc:sldMasterMk cId="3624152270" sldId="2147483648"/>
              <pc:sldLayoutMk cId="4120930381" sldId="2147483673"/>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929163468" sldId="2147483675"/>
          </pc:sldLayoutMkLst>
          <pc:spChg chg="mod">
            <ac:chgData name="Gunnar Westermoen" userId="S::gw376@kirken.no::433d2f96-6f9d-4835-bc82-e5f86ffd126b" providerId="AD" clId="Web-{8D1F424D-C4A4-7614-768F-F196ABE9B795}" dt="2019-09-02T08:15:06.417" v="1"/>
            <ac:spMkLst>
              <pc:docMk/>
              <pc:sldMasterMk cId="3624152270" sldId="2147483648"/>
              <pc:sldLayoutMk cId="1929163468" sldId="2147483675"/>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965049786" sldId="2147483676"/>
          </pc:sldLayoutMkLst>
          <pc:spChg chg="mod">
            <ac:chgData name="Gunnar Westermoen" userId="S::gw376@kirken.no::433d2f96-6f9d-4835-bc82-e5f86ffd126b" providerId="AD" clId="Web-{8D1F424D-C4A4-7614-768F-F196ABE9B795}" dt="2019-09-02T08:15:06.417" v="1"/>
            <ac:spMkLst>
              <pc:docMk/>
              <pc:sldMasterMk cId="3624152270" sldId="2147483648"/>
              <pc:sldLayoutMk cId="3965049786" sldId="2147483676"/>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882344496" sldId="2147483677"/>
          </pc:sldLayoutMkLst>
          <pc:spChg chg="mod">
            <ac:chgData name="Gunnar Westermoen" userId="S::gw376@kirken.no::433d2f96-6f9d-4835-bc82-e5f86ffd126b" providerId="AD" clId="Web-{8D1F424D-C4A4-7614-768F-F196ABE9B795}" dt="2019-09-02T08:15:06.417" v="1"/>
            <ac:spMkLst>
              <pc:docMk/>
              <pc:sldMasterMk cId="3624152270" sldId="2147483648"/>
              <pc:sldLayoutMk cId="3882344496" sldId="2147483677"/>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505512912" sldId="2147483678"/>
          </pc:sldLayoutMkLst>
          <pc:spChg chg="mod">
            <ac:chgData name="Gunnar Westermoen" userId="S::gw376@kirken.no::433d2f96-6f9d-4835-bc82-e5f86ffd126b" providerId="AD" clId="Web-{8D1F424D-C4A4-7614-768F-F196ABE9B795}" dt="2019-09-02T08:15:06.417" v="1"/>
            <ac:spMkLst>
              <pc:docMk/>
              <pc:sldMasterMk cId="3624152270" sldId="2147483648"/>
              <pc:sldLayoutMk cId="2505512912" sldId="2147483678"/>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755858916" sldId="2147483680"/>
          </pc:sldLayoutMkLst>
          <pc:spChg chg="mod">
            <ac:chgData name="Gunnar Westermoen" userId="S::gw376@kirken.no::433d2f96-6f9d-4835-bc82-e5f86ffd126b" providerId="AD" clId="Web-{8D1F424D-C4A4-7614-768F-F196ABE9B795}" dt="2019-09-02T08:15:06.417" v="1"/>
            <ac:spMkLst>
              <pc:docMk/>
              <pc:sldMasterMk cId="3624152270" sldId="2147483648"/>
              <pc:sldLayoutMk cId="2755858916" sldId="2147483680"/>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203080109" sldId="2147483681"/>
          </pc:sldLayoutMkLst>
          <pc:spChg chg="mod">
            <ac:chgData name="Gunnar Westermoen" userId="S::gw376@kirken.no::433d2f96-6f9d-4835-bc82-e5f86ffd126b" providerId="AD" clId="Web-{8D1F424D-C4A4-7614-768F-F196ABE9B795}" dt="2019-09-02T08:15:06.417" v="1"/>
            <ac:spMkLst>
              <pc:docMk/>
              <pc:sldMasterMk cId="3624152270" sldId="2147483648"/>
              <pc:sldLayoutMk cId="1203080109" sldId="2147483681"/>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20746845" sldId="2147483682"/>
          </pc:sldLayoutMkLst>
          <pc:spChg chg="mod">
            <ac:chgData name="Gunnar Westermoen" userId="S::gw376@kirken.no::433d2f96-6f9d-4835-bc82-e5f86ffd126b" providerId="AD" clId="Web-{8D1F424D-C4A4-7614-768F-F196ABE9B795}" dt="2019-09-02T08:15:06.417" v="1"/>
            <ac:spMkLst>
              <pc:docMk/>
              <pc:sldMasterMk cId="3624152270" sldId="2147483648"/>
              <pc:sldLayoutMk cId="120746845" sldId="2147483682"/>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014952571" sldId="2147483683"/>
          </pc:sldLayoutMkLst>
          <pc:spChg chg="mod">
            <ac:chgData name="Gunnar Westermoen" userId="S::gw376@kirken.no::433d2f96-6f9d-4835-bc82-e5f86ffd126b" providerId="AD" clId="Web-{8D1F424D-C4A4-7614-768F-F196ABE9B795}" dt="2019-09-02T08:15:06.417" v="1"/>
            <ac:spMkLst>
              <pc:docMk/>
              <pc:sldMasterMk cId="3624152270" sldId="2147483648"/>
              <pc:sldLayoutMk cId="3014952571" sldId="2147483683"/>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946519760" sldId="2147483684"/>
          </pc:sldLayoutMkLst>
          <pc:spChg chg="mod">
            <ac:chgData name="Gunnar Westermoen" userId="S::gw376@kirken.no::433d2f96-6f9d-4835-bc82-e5f86ffd126b" providerId="AD" clId="Web-{8D1F424D-C4A4-7614-768F-F196ABE9B795}" dt="2019-09-02T08:15:06.417" v="1"/>
            <ac:spMkLst>
              <pc:docMk/>
              <pc:sldMasterMk cId="3624152270" sldId="2147483648"/>
              <pc:sldLayoutMk cId="946519760" sldId="2147483684"/>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4074871474" sldId="2147483687"/>
          </pc:sldLayoutMkLst>
          <pc:spChg chg="mod">
            <ac:chgData name="Gunnar Westermoen" userId="S::gw376@kirken.no::433d2f96-6f9d-4835-bc82-e5f86ffd126b" providerId="AD" clId="Web-{8D1F424D-C4A4-7614-768F-F196ABE9B795}" dt="2019-09-02T08:15:06.417" v="1"/>
            <ac:spMkLst>
              <pc:docMk/>
              <pc:sldMasterMk cId="3624152270" sldId="2147483648"/>
              <pc:sldLayoutMk cId="4074871474" sldId="2147483687"/>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925854267" sldId="2147483688"/>
          </pc:sldLayoutMkLst>
          <pc:spChg chg="mod">
            <ac:chgData name="Gunnar Westermoen" userId="S::gw376@kirken.no::433d2f96-6f9d-4835-bc82-e5f86ffd126b" providerId="AD" clId="Web-{8D1F424D-C4A4-7614-768F-F196ABE9B795}" dt="2019-09-02T08:15:06.417" v="1"/>
            <ac:spMkLst>
              <pc:docMk/>
              <pc:sldMasterMk cId="3624152270" sldId="2147483648"/>
              <pc:sldLayoutMk cId="3925854267" sldId="2147483688"/>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546516418" sldId="2147483689"/>
          </pc:sldLayoutMkLst>
          <pc:spChg chg="mod">
            <ac:chgData name="Gunnar Westermoen" userId="S::gw376@kirken.no::433d2f96-6f9d-4835-bc82-e5f86ffd126b" providerId="AD" clId="Web-{8D1F424D-C4A4-7614-768F-F196ABE9B795}" dt="2019-09-02T08:15:06.417" v="1"/>
            <ac:spMkLst>
              <pc:docMk/>
              <pc:sldMasterMk cId="3624152270" sldId="2147483648"/>
              <pc:sldLayoutMk cId="2546516418" sldId="2147483689"/>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921979492" sldId="2147483691"/>
          </pc:sldLayoutMkLst>
          <pc:spChg chg="mod">
            <ac:chgData name="Gunnar Westermoen" userId="S::gw376@kirken.no::433d2f96-6f9d-4835-bc82-e5f86ffd126b" providerId="AD" clId="Web-{8D1F424D-C4A4-7614-768F-F196ABE9B795}" dt="2019-09-02T08:15:06.417" v="1"/>
            <ac:spMkLst>
              <pc:docMk/>
              <pc:sldMasterMk cId="3624152270" sldId="2147483648"/>
              <pc:sldLayoutMk cId="1921979492" sldId="2147483691"/>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2486128491" sldId="2147483692"/>
          </pc:sldLayoutMkLst>
          <pc:spChg chg="mod">
            <ac:chgData name="Gunnar Westermoen" userId="S::gw376@kirken.no::433d2f96-6f9d-4835-bc82-e5f86ffd126b" providerId="AD" clId="Web-{8D1F424D-C4A4-7614-768F-F196ABE9B795}" dt="2019-09-02T08:15:06.417" v="1"/>
            <ac:spMkLst>
              <pc:docMk/>
              <pc:sldMasterMk cId="3624152270" sldId="2147483648"/>
              <pc:sldLayoutMk cId="2486128491" sldId="2147483692"/>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043908750" sldId="2147483693"/>
          </pc:sldLayoutMkLst>
          <pc:spChg chg="mod">
            <ac:chgData name="Gunnar Westermoen" userId="S::gw376@kirken.no::433d2f96-6f9d-4835-bc82-e5f86ffd126b" providerId="AD" clId="Web-{8D1F424D-C4A4-7614-768F-F196ABE9B795}" dt="2019-09-02T08:15:06.417" v="1"/>
            <ac:spMkLst>
              <pc:docMk/>
              <pc:sldMasterMk cId="3624152270" sldId="2147483648"/>
              <pc:sldLayoutMk cId="3043908750" sldId="2147483693"/>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1890815350" sldId="2147483694"/>
          </pc:sldLayoutMkLst>
          <pc:spChg chg="mod">
            <ac:chgData name="Gunnar Westermoen" userId="S::gw376@kirken.no::433d2f96-6f9d-4835-bc82-e5f86ffd126b" providerId="AD" clId="Web-{8D1F424D-C4A4-7614-768F-F196ABE9B795}" dt="2019-09-02T08:15:06.417" v="1"/>
            <ac:spMkLst>
              <pc:docMk/>
              <pc:sldMasterMk cId="3624152270" sldId="2147483648"/>
              <pc:sldLayoutMk cId="1890815350" sldId="2147483694"/>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992953592" sldId="2147483696"/>
          </pc:sldLayoutMkLst>
          <pc:spChg chg="mod">
            <ac:chgData name="Gunnar Westermoen" userId="S::gw376@kirken.no::433d2f96-6f9d-4835-bc82-e5f86ffd126b" providerId="AD" clId="Web-{8D1F424D-C4A4-7614-768F-F196ABE9B795}" dt="2019-09-02T08:15:06.417" v="1"/>
            <ac:spMkLst>
              <pc:docMk/>
              <pc:sldMasterMk cId="3624152270" sldId="2147483648"/>
              <pc:sldLayoutMk cId="3992953592" sldId="2147483696"/>
              <ac:spMk id="3" creationId="{00000000-0000-0000-0000-000000000000}"/>
            </ac:spMkLst>
          </pc:spChg>
        </pc:sldLayoutChg>
        <pc:sldLayoutChg chg="modSp">
          <pc:chgData name="Gunnar Westermoen" userId="S::gw376@kirken.no::433d2f96-6f9d-4835-bc82-e5f86ffd126b" providerId="AD" clId="Web-{8D1F424D-C4A4-7614-768F-F196ABE9B795}" dt="2019-09-02T08:15:06.417" v="1"/>
          <pc:sldLayoutMkLst>
            <pc:docMk/>
            <pc:sldMasterMk cId="3624152270" sldId="2147483648"/>
            <pc:sldLayoutMk cId="3079768285" sldId="2147483697"/>
          </pc:sldLayoutMkLst>
          <pc:spChg chg="mod">
            <ac:chgData name="Gunnar Westermoen" userId="S::gw376@kirken.no::433d2f96-6f9d-4835-bc82-e5f86ffd126b" providerId="AD" clId="Web-{8D1F424D-C4A4-7614-768F-F196ABE9B795}" dt="2019-09-02T08:15:06.417" v="1"/>
            <ac:spMkLst>
              <pc:docMk/>
              <pc:sldMasterMk cId="3624152270" sldId="2147483648"/>
              <pc:sldLayoutMk cId="3079768285" sldId="2147483697"/>
              <ac:spMk id="3" creationId="{00000000-0000-0000-0000-000000000000}"/>
            </ac:spMkLst>
          </pc:spChg>
        </pc:sldLayoutChg>
      </pc:sldMasterChg>
    </pc:docChg>
  </pc:docChgLst>
  <pc:docChgLst>
    <pc:chgData name="Kirkerådet Sharepoint Admin" userId="S::admkr-sharepoint@kirken.no::774c2e53-d436-4b67-98c8-17a1e2414f40" providerId="AD" clId="Web-{BAFAEDF0-2D37-D3A7-BB22-95DC794A8CCF}"/>
    <pc:docChg chg="modSld">
      <pc:chgData name="Kirkerådet Sharepoint Admin" userId="S::admkr-sharepoint@kirken.no::774c2e53-d436-4b67-98c8-17a1e2414f40" providerId="AD" clId="Web-{BAFAEDF0-2D37-D3A7-BB22-95DC794A8CCF}" dt="2019-09-05T12:49:06.567" v="1002" actId="20577"/>
      <pc:docMkLst>
        <pc:docMk/>
      </pc:docMkLst>
      <pc:sldChg chg="addSp modSp">
        <pc:chgData name="Kirkerådet Sharepoint Admin" userId="S::admkr-sharepoint@kirken.no::774c2e53-d436-4b67-98c8-17a1e2414f40" providerId="AD" clId="Web-{BAFAEDF0-2D37-D3A7-BB22-95DC794A8CCF}" dt="2019-09-05T12:49:06.567" v="1002" actId="20577"/>
        <pc:sldMkLst>
          <pc:docMk/>
          <pc:sldMk cId="907173063" sldId="303"/>
        </pc:sldMkLst>
        <pc:spChg chg="mod">
          <ac:chgData name="Kirkerådet Sharepoint Admin" userId="S::admkr-sharepoint@kirken.no::774c2e53-d436-4b67-98c8-17a1e2414f40" providerId="AD" clId="Web-{BAFAEDF0-2D37-D3A7-BB22-95DC794A8CCF}" dt="2019-09-05T12:49:06.567" v="1002" actId="20577"/>
          <ac:spMkLst>
            <pc:docMk/>
            <pc:sldMk cId="907173063" sldId="303"/>
            <ac:spMk id="48130" creationId="{00000000-0000-0000-0000-000000000000}"/>
          </ac:spMkLst>
        </pc:spChg>
        <pc:picChg chg="add mod">
          <ac:chgData name="Kirkerådet Sharepoint Admin" userId="S::admkr-sharepoint@kirken.no::774c2e53-d436-4b67-98c8-17a1e2414f40" providerId="AD" clId="Web-{BAFAEDF0-2D37-D3A7-BB22-95DC794A8CCF}" dt="2019-09-05T12:38:37.206" v="1" actId="1076"/>
          <ac:picMkLst>
            <pc:docMk/>
            <pc:sldMk cId="907173063" sldId="303"/>
            <ac:picMk id="2" creationId="{FC4B9F49-1B0A-427A-9ADA-C336D06B4215}"/>
          </ac:picMkLst>
        </pc:picChg>
      </pc:sldChg>
    </pc:docChg>
  </pc:docChgLst>
  <pc:docChgLst>
    <pc:chgData name="Ole Inge Bekkelund" userId="S::ob377@kirken.no::fa170f1d-abaa-49f1-ba43-78d00d7f8a84" providerId="AD" clId="Web-{24C02714-6D12-4F03-8873-F164D1429C4B}"/>
    <pc:docChg chg="modSld">
      <pc:chgData name="Ole Inge Bekkelund" userId="S::ob377@kirken.no::fa170f1d-abaa-49f1-ba43-78d00d7f8a84" providerId="AD" clId="Web-{24C02714-6D12-4F03-8873-F164D1429C4B}" dt="2019-09-05T06:22:05.808" v="483" actId="14100"/>
      <pc:docMkLst>
        <pc:docMk/>
      </pc:docMkLst>
      <pc:sldChg chg="modSp">
        <pc:chgData name="Ole Inge Bekkelund" userId="S::ob377@kirken.no::fa170f1d-abaa-49f1-ba43-78d00d7f8a84" providerId="AD" clId="Web-{24C02714-6D12-4F03-8873-F164D1429C4B}" dt="2019-09-05T05:41:53.093" v="35" actId="14100"/>
        <pc:sldMkLst>
          <pc:docMk/>
          <pc:sldMk cId="4189961119" sldId="277"/>
        </pc:sldMkLst>
        <pc:spChg chg="mod">
          <ac:chgData name="Ole Inge Bekkelund" userId="S::ob377@kirken.no::fa170f1d-abaa-49f1-ba43-78d00d7f8a84" providerId="AD" clId="Web-{24C02714-6D12-4F03-8873-F164D1429C4B}" dt="2019-09-05T05:41:47.109" v="34" actId="14100"/>
          <ac:spMkLst>
            <pc:docMk/>
            <pc:sldMk cId="4189961119" sldId="277"/>
            <ac:spMk id="5" creationId="{00000000-0000-0000-0000-000000000000}"/>
          </ac:spMkLst>
        </pc:spChg>
        <pc:spChg chg="mod">
          <ac:chgData name="Ole Inge Bekkelund" userId="S::ob377@kirken.no::fa170f1d-abaa-49f1-ba43-78d00d7f8a84" providerId="AD" clId="Web-{24C02714-6D12-4F03-8873-F164D1429C4B}" dt="2019-09-05T05:41:53.093" v="35" actId="14100"/>
          <ac:spMkLst>
            <pc:docMk/>
            <pc:sldMk cId="4189961119" sldId="277"/>
            <ac:spMk id="6" creationId="{00000000-0000-0000-0000-000000000000}"/>
          </ac:spMkLst>
        </pc:spChg>
      </pc:sldChg>
      <pc:sldChg chg="modSp">
        <pc:chgData name="Ole Inge Bekkelund" userId="S::ob377@kirken.no::fa170f1d-abaa-49f1-ba43-78d00d7f8a84" providerId="AD" clId="Web-{24C02714-6D12-4F03-8873-F164D1429C4B}" dt="2019-09-05T06:11:53.325" v="344" actId="20577"/>
        <pc:sldMkLst>
          <pc:docMk/>
          <pc:sldMk cId="2557847518" sldId="278"/>
        </pc:sldMkLst>
        <pc:spChg chg="mod">
          <ac:chgData name="Ole Inge Bekkelund" userId="S::ob377@kirken.no::fa170f1d-abaa-49f1-ba43-78d00d7f8a84" providerId="AD" clId="Web-{24C02714-6D12-4F03-8873-F164D1429C4B}" dt="2019-09-05T06:11:53.325" v="344" actId="20577"/>
          <ac:spMkLst>
            <pc:docMk/>
            <pc:sldMk cId="2557847518" sldId="278"/>
            <ac:spMk id="29698" creationId="{00000000-0000-0000-0000-000000000000}"/>
          </ac:spMkLst>
        </pc:spChg>
      </pc:sldChg>
      <pc:sldChg chg="addSp modSp">
        <pc:chgData name="Ole Inge Bekkelund" userId="S::ob377@kirken.no::fa170f1d-abaa-49f1-ba43-78d00d7f8a84" providerId="AD" clId="Web-{24C02714-6D12-4F03-8873-F164D1429C4B}" dt="2019-09-05T06:08:33.216" v="178"/>
        <pc:sldMkLst>
          <pc:docMk/>
          <pc:sldMk cId="3314232216" sldId="279"/>
        </pc:sldMkLst>
        <pc:spChg chg="add mod">
          <ac:chgData name="Ole Inge Bekkelund" userId="S::ob377@kirken.no::fa170f1d-abaa-49f1-ba43-78d00d7f8a84" providerId="AD" clId="Web-{24C02714-6D12-4F03-8873-F164D1429C4B}" dt="2019-09-05T05:55:02.076" v="120" actId="20577"/>
          <ac:spMkLst>
            <pc:docMk/>
            <pc:sldMk cId="3314232216" sldId="279"/>
            <ac:spMk id="2" creationId="{62AAB1DB-48A3-4022-B037-BCFDF4B277E0}"/>
          </ac:spMkLst>
        </pc:spChg>
        <pc:graphicFrameChg chg="mod modGraphic">
          <ac:chgData name="Ole Inge Bekkelund" userId="S::ob377@kirken.no::fa170f1d-abaa-49f1-ba43-78d00d7f8a84" providerId="AD" clId="Web-{24C02714-6D12-4F03-8873-F164D1429C4B}" dt="2019-09-05T06:08:33.216" v="178"/>
          <ac:graphicFrameMkLst>
            <pc:docMk/>
            <pc:sldMk cId="3314232216" sldId="279"/>
            <ac:graphicFrameMk id="5" creationId="{0BBD7F31-F5BA-4CA3-ACA2-9CC1309FBDAA}"/>
          </ac:graphicFrameMkLst>
        </pc:graphicFrameChg>
      </pc:sldChg>
      <pc:sldChg chg="modSp">
        <pc:chgData name="Ole Inge Bekkelund" userId="S::ob377@kirken.no::fa170f1d-abaa-49f1-ba43-78d00d7f8a84" providerId="AD" clId="Web-{24C02714-6D12-4F03-8873-F164D1429C4B}" dt="2019-09-05T06:19:17.199" v="457" actId="20577"/>
        <pc:sldMkLst>
          <pc:docMk/>
          <pc:sldMk cId="194918689" sldId="282"/>
        </pc:sldMkLst>
        <pc:spChg chg="mod">
          <ac:chgData name="Ole Inge Bekkelund" userId="S::ob377@kirken.no::fa170f1d-abaa-49f1-ba43-78d00d7f8a84" providerId="AD" clId="Web-{24C02714-6D12-4F03-8873-F164D1429C4B}" dt="2019-09-05T06:19:17.199" v="457" actId="20577"/>
          <ac:spMkLst>
            <pc:docMk/>
            <pc:sldMk cId="194918689" sldId="282"/>
            <ac:spMk id="39938" creationId="{00000000-0000-0000-0000-000000000000}"/>
          </ac:spMkLst>
        </pc:spChg>
      </pc:sldChg>
      <pc:sldChg chg="modSp">
        <pc:chgData name="Ole Inge Bekkelund" userId="S::ob377@kirken.no::fa170f1d-abaa-49f1-ba43-78d00d7f8a84" providerId="AD" clId="Web-{24C02714-6D12-4F03-8873-F164D1429C4B}" dt="2019-09-05T06:22:05.808" v="483" actId="14100"/>
        <pc:sldMkLst>
          <pc:docMk/>
          <pc:sldMk cId="1978886929" sldId="294"/>
        </pc:sldMkLst>
        <pc:spChg chg="mod">
          <ac:chgData name="Ole Inge Bekkelund" userId="S::ob377@kirken.no::fa170f1d-abaa-49f1-ba43-78d00d7f8a84" providerId="AD" clId="Web-{24C02714-6D12-4F03-8873-F164D1429C4B}" dt="2019-09-05T06:22:05.808" v="483" actId="14100"/>
          <ac:spMkLst>
            <pc:docMk/>
            <pc:sldMk cId="1978886929" sldId="294"/>
            <ac:spMk id="64514" creationId="{00000000-0000-0000-0000-000000000000}"/>
          </ac:spMkLst>
        </pc:spChg>
      </pc:sldChg>
      <pc:sldChg chg="modSp">
        <pc:chgData name="Ole Inge Bekkelund" userId="S::ob377@kirken.no::fa170f1d-abaa-49f1-ba43-78d00d7f8a84" providerId="AD" clId="Web-{24C02714-6D12-4F03-8873-F164D1429C4B}" dt="2019-09-05T06:13:01.668" v="346" actId="20577"/>
        <pc:sldMkLst>
          <pc:docMk/>
          <pc:sldMk cId="2198640970" sldId="310"/>
        </pc:sldMkLst>
        <pc:spChg chg="mod">
          <ac:chgData name="Ole Inge Bekkelund" userId="S::ob377@kirken.no::fa170f1d-abaa-49f1-ba43-78d00d7f8a84" providerId="AD" clId="Web-{24C02714-6D12-4F03-8873-F164D1429C4B}" dt="2019-09-05T06:13:01.668" v="346" actId="20577"/>
          <ac:spMkLst>
            <pc:docMk/>
            <pc:sldMk cId="2198640970" sldId="310"/>
            <ac:spMk id="37890" creationId="{00000000-0000-0000-0000-000000000000}"/>
          </ac:spMkLst>
        </pc:spChg>
      </pc:sldChg>
      <pc:sldChg chg="modSp">
        <pc:chgData name="Ole Inge Bekkelund" userId="S::ob377@kirken.no::fa170f1d-abaa-49f1-ba43-78d00d7f8a84" providerId="AD" clId="Web-{24C02714-6D12-4F03-8873-F164D1429C4B}" dt="2019-09-05T05:41:09.452" v="33"/>
        <pc:sldMkLst>
          <pc:docMk/>
          <pc:sldMk cId="532048108" sldId="312"/>
        </pc:sldMkLst>
        <pc:graphicFrameChg chg="mod modGraphic">
          <ac:chgData name="Ole Inge Bekkelund" userId="S::ob377@kirken.no::fa170f1d-abaa-49f1-ba43-78d00d7f8a84" providerId="AD" clId="Web-{24C02714-6D12-4F03-8873-F164D1429C4B}" dt="2019-09-05T05:41:09.452" v="33"/>
          <ac:graphicFrameMkLst>
            <pc:docMk/>
            <pc:sldMk cId="532048108" sldId="312"/>
            <ac:graphicFrameMk id="13" creationId="{00000000-0000-0000-0000-000000000000}"/>
          </ac:graphicFrameMkLst>
        </pc:graphicFrameChg>
      </pc:sldChg>
      <pc:sldChg chg="modSp">
        <pc:chgData name="Ole Inge Bekkelund" userId="S::ob377@kirken.no::fa170f1d-abaa-49f1-ba43-78d00d7f8a84" providerId="AD" clId="Web-{24C02714-6D12-4F03-8873-F164D1429C4B}" dt="2019-09-05T05:50:57.514" v="43" actId="20577"/>
        <pc:sldMkLst>
          <pc:docMk/>
          <pc:sldMk cId="1279879718" sldId="313"/>
        </pc:sldMkLst>
        <pc:spChg chg="mod">
          <ac:chgData name="Ole Inge Bekkelund" userId="S::ob377@kirken.no::fa170f1d-abaa-49f1-ba43-78d00d7f8a84" providerId="AD" clId="Web-{24C02714-6D12-4F03-8873-F164D1429C4B}" dt="2019-09-05T05:50:57.514" v="43" actId="20577"/>
          <ac:spMkLst>
            <pc:docMk/>
            <pc:sldMk cId="1279879718" sldId="313"/>
            <ac:spMk id="3" creationId="{DC1F05C5-D244-47EE-8D61-4FB6EB705BF1}"/>
          </ac:spMkLst>
        </pc:spChg>
      </pc:sldChg>
    </pc:docChg>
  </pc:docChgLst>
  <pc:docChgLst>
    <pc:chgData name="Randi Moskvil  Letmolie" userId="S::rl858@kirken.no::2c8a6f1d-6ecb-4885-954b-ad23e45bcf38" providerId="AD" clId="Web-{A1EF5080-AC89-D3F5-E78B-6F9595936325}"/>
    <pc:docChg chg="addSld delSld modSld sldOrd">
      <pc:chgData name="Randi Moskvil  Letmolie" userId="S::rl858@kirken.no::2c8a6f1d-6ecb-4885-954b-ad23e45bcf38" providerId="AD" clId="Web-{A1EF5080-AC89-D3F5-E78B-6F9595936325}" dt="2019-09-05T13:08:56.331" v="1193" actId="20577"/>
      <pc:docMkLst>
        <pc:docMk/>
      </pc:docMkLst>
      <pc:sldChg chg="modSp">
        <pc:chgData name="Randi Moskvil  Letmolie" userId="S::rl858@kirken.no::2c8a6f1d-6ecb-4885-954b-ad23e45bcf38" providerId="AD" clId="Web-{A1EF5080-AC89-D3F5-E78B-6F9595936325}" dt="2019-09-05T12:21:02.764" v="0" actId="1076"/>
        <pc:sldMkLst>
          <pc:docMk/>
          <pc:sldMk cId="3896597598" sldId="280"/>
        </pc:sldMkLst>
        <pc:picChg chg="mod">
          <ac:chgData name="Randi Moskvil  Letmolie" userId="S::rl858@kirken.no::2c8a6f1d-6ecb-4885-954b-ad23e45bcf38" providerId="AD" clId="Web-{A1EF5080-AC89-D3F5-E78B-6F9595936325}" dt="2019-09-05T12:21:02.764" v="0" actId="1076"/>
          <ac:picMkLst>
            <pc:docMk/>
            <pc:sldMk cId="3896597598" sldId="280"/>
            <ac:picMk id="3" creationId="{00000000-0000-0000-0000-000000000000}"/>
          </ac:picMkLst>
        </pc:picChg>
      </pc:sldChg>
      <pc:sldChg chg="new del">
        <pc:chgData name="Randi Moskvil  Letmolie" userId="S::rl858@kirken.no::2c8a6f1d-6ecb-4885-954b-ad23e45bcf38" providerId="AD" clId="Web-{A1EF5080-AC89-D3F5-E78B-6F9595936325}" dt="2019-09-05T12:23:19.279" v="3"/>
        <pc:sldMkLst>
          <pc:docMk/>
          <pc:sldMk cId="369961661" sldId="314"/>
        </pc:sldMkLst>
      </pc:sldChg>
      <pc:sldChg chg="modSp add replId">
        <pc:chgData name="Randi Moskvil  Letmolie" userId="S::rl858@kirken.no::2c8a6f1d-6ecb-4885-954b-ad23e45bcf38" providerId="AD" clId="Web-{A1EF5080-AC89-D3F5-E78B-6F9595936325}" dt="2019-09-05T13:08:56.331" v="1193" actId="20577"/>
        <pc:sldMkLst>
          <pc:docMk/>
          <pc:sldMk cId="1316131527" sldId="315"/>
        </pc:sldMkLst>
        <pc:spChg chg="mod">
          <ac:chgData name="Randi Moskvil  Letmolie" userId="S::rl858@kirken.no::2c8a6f1d-6ecb-4885-954b-ad23e45bcf38" providerId="AD" clId="Web-{A1EF5080-AC89-D3F5-E78B-6F9595936325}" dt="2019-09-05T13:08:56.331" v="1193" actId="20577"/>
          <ac:spMkLst>
            <pc:docMk/>
            <pc:sldMk cId="1316131527" sldId="315"/>
            <ac:spMk id="35842" creationId="{00000000-0000-0000-0000-000000000000}"/>
          </ac:spMkLst>
        </pc:spChg>
        <pc:picChg chg="mod">
          <ac:chgData name="Randi Moskvil  Letmolie" userId="S::rl858@kirken.no::2c8a6f1d-6ecb-4885-954b-ad23e45bcf38" providerId="AD" clId="Web-{A1EF5080-AC89-D3F5-E78B-6F9595936325}" dt="2019-09-05T12:37:12.495" v="384" actId="1076"/>
          <ac:picMkLst>
            <pc:docMk/>
            <pc:sldMk cId="1316131527" sldId="315"/>
            <ac:picMk id="2" creationId="{00000000-0000-0000-0000-000000000000}"/>
          </ac:picMkLst>
        </pc:picChg>
      </pc:sldChg>
      <pc:sldChg chg="modSp add ord replId">
        <pc:chgData name="Randi Moskvil  Letmolie" userId="S::rl858@kirken.no::2c8a6f1d-6ecb-4885-954b-ad23e45bcf38" providerId="AD" clId="Web-{A1EF5080-AC89-D3F5-E78B-6F9595936325}" dt="2019-09-05T13:03:49.848" v="1102" actId="20577"/>
        <pc:sldMkLst>
          <pc:docMk/>
          <pc:sldMk cId="1767675297" sldId="316"/>
        </pc:sldMkLst>
        <pc:spChg chg="mod">
          <ac:chgData name="Randi Moskvil  Letmolie" userId="S::rl858@kirken.no::2c8a6f1d-6ecb-4885-954b-ad23e45bcf38" providerId="AD" clId="Web-{A1EF5080-AC89-D3F5-E78B-6F9595936325}" dt="2019-09-05T13:03:49.848" v="1102" actId="20577"/>
          <ac:spMkLst>
            <pc:docMk/>
            <pc:sldMk cId="1767675297" sldId="316"/>
            <ac:spMk id="4" creationId="{00000000-0000-0000-0000-000000000000}"/>
          </ac:spMkLst>
        </pc:spChg>
        <pc:picChg chg="mod">
          <ac:chgData name="Randi Moskvil  Letmolie" userId="S::rl858@kirken.no::2c8a6f1d-6ecb-4885-954b-ad23e45bcf38" providerId="AD" clId="Web-{A1EF5080-AC89-D3F5-E78B-6F9595936325}" dt="2019-09-05T12:43:32.978" v="653" actId="1076"/>
          <ac:picMkLst>
            <pc:docMk/>
            <pc:sldMk cId="1767675297" sldId="316"/>
            <ac:picMk id="3" creationId="{00000000-0000-0000-0000-000000000000}"/>
          </ac:picMkLst>
        </pc:picChg>
      </pc:sldChg>
      <pc:sldChg chg="addSp modSp new ord">
        <pc:chgData name="Randi Moskvil  Letmolie" userId="S::rl858@kirken.no::2c8a6f1d-6ecb-4885-954b-ad23e45bcf38" providerId="AD" clId="Web-{A1EF5080-AC89-D3F5-E78B-6F9595936325}" dt="2019-09-05T13:05:08.801" v="1119" actId="20577"/>
        <pc:sldMkLst>
          <pc:docMk/>
          <pc:sldMk cId="202321150" sldId="317"/>
        </pc:sldMkLst>
        <pc:spChg chg="mod">
          <ac:chgData name="Randi Moskvil  Letmolie" userId="S::rl858@kirken.no::2c8a6f1d-6ecb-4885-954b-ad23e45bcf38" providerId="AD" clId="Web-{A1EF5080-AC89-D3F5-E78B-6F9595936325}" dt="2019-09-05T13:05:08.801" v="1119" actId="20577"/>
          <ac:spMkLst>
            <pc:docMk/>
            <pc:sldMk cId="202321150" sldId="317"/>
            <ac:spMk id="2" creationId="{CC6336E6-9A37-4664-AA79-7990F6C2F727}"/>
          </ac:spMkLst>
        </pc:spChg>
        <pc:picChg chg="add mod">
          <ac:chgData name="Randi Moskvil  Letmolie" userId="S::rl858@kirken.no::2c8a6f1d-6ecb-4885-954b-ad23e45bcf38" providerId="AD" clId="Web-{A1EF5080-AC89-D3F5-E78B-6F9595936325}" dt="2019-09-05T13:00:16.708" v="1082" actId="14100"/>
          <ac:picMkLst>
            <pc:docMk/>
            <pc:sldMk cId="202321150" sldId="317"/>
            <ac:picMk id="3" creationId="{7D8483C5-5BCF-473C-9AEB-182AC85C838C}"/>
          </ac:picMkLst>
        </pc:picChg>
        <pc:picChg chg="add mod">
          <ac:chgData name="Randi Moskvil  Letmolie" userId="S::rl858@kirken.no::2c8a6f1d-6ecb-4885-954b-ad23e45bcf38" providerId="AD" clId="Web-{A1EF5080-AC89-D3F5-E78B-6F9595936325}" dt="2019-09-05T13:00:23.974" v="1084" actId="1076"/>
          <ac:picMkLst>
            <pc:docMk/>
            <pc:sldMk cId="202321150" sldId="317"/>
            <ac:picMk id="5" creationId="{E86BD418-A467-4E8E-B6B5-030F2140310C}"/>
          </ac:picMkLst>
        </pc:picChg>
      </pc:sldChg>
    </pc:docChg>
  </pc:docChgLst>
  <pc:docChgLst>
    <pc:chgData name="Ole Inge Bekkelund" userId="S::ob377@kirken.no::fa170f1d-abaa-49f1-ba43-78d00d7f8a84" providerId="AD" clId="Web-{45FEF747-6F30-4420-B7A9-CF4AAAF7FB13}"/>
    <pc:docChg chg="delSld modSld">
      <pc:chgData name="Ole Inge Bekkelund" userId="S::ob377@kirken.no::fa170f1d-abaa-49f1-ba43-78d00d7f8a84" providerId="AD" clId="Web-{45FEF747-6F30-4420-B7A9-CF4AAAF7FB13}" dt="2019-09-08T15:49:28.426" v="241" actId="20577"/>
      <pc:docMkLst>
        <pc:docMk/>
      </pc:docMkLst>
      <pc:sldChg chg="modSp">
        <pc:chgData name="Ole Inge Bekkelund" userId="S::ob377@kirken.no::fa170f1d-abaa-49f1-ba43-78d00d7f8a84" providerId="AD" clId="Web-{45FEF747-6F30-4420-B7A9-CF4AAAF7FB13}" dt="2019-09-08T15:40:38.145" v="184" actId="1076"/>
        <pc:sldMkLst>
          <pc:docMk/>
          <pc:sldMk cId="2557847518" sldId="278"/>
        </pc:sldMkLst>
        <pc:spChg chg="mod">
          <ac:chgData name="Ole Inge Bekkelund" userId="S::ob377@kirken.no::fa170f1d-abaa-49f1-ba43-78d00d7f8a84" providerId="AD" clId="Web-{45FEF747-6F30-4420-B7A9-CF4AAAF7FB13}" dt="2019-09-08T15:40:30.426" v="183" actId="14100"/>
          <ac:spMkLst>
            <pc:docMk/>
            <pc:sldMk cId="2557847518" sldId="278"/>
            <ac:spMk id="29698" creationId="{00000000-0000-0000-0000-000000000000}"/>
          </ac:spMkLst>
        </pc:spChg>
        <pc:picChg chg="mod">
          <ac:chgData name="Ole Inge Bekkelund" userId="S::ob377@kirken.no::fa170f1d-abaa-49f1-ba43-78d00d7f8a84" providerId="AD" clId="Web-{45FEF747-6F30-4420-B7A9-CF4AAAF7FB13}" dt="2019-09-08T15:40:38.145" v="184" actId="1076"/>
          <ac:picMkLst>
            <pc:docMk/>
            <pc:sldMk cId="2557847518" sldId="278"/>
            <ac:picMk id="2" creationId="{00000000-0000-0000-0000-000000000000}"/>
          </ac:picMkLst>
        </pc:picChg>
      </pc:sldChg>
      <pc:sldChg chg="modSp">
        <pc:chgData name="Ole Inge Bekkelund" userId="S::ob377@kirken.no::fa170f1d-abaa-49f1-ba43-78d00d7f8a84" providerId="AD" clId="Web-{45FEF747-6F30-4420-B7A9-CF4AAAF7FB13}" dt="2019-09-08T15:42:05.770" v="205" actId="20577"/>
        <pc:sldMkLst>
          <pc:docMk/>
          <pc:sldMk cId="3314232216" sldId="279"/>
        </pc:sldMkLst>
        <pc:spChg chg="mod">
          <ac:chgData name="Ole Inge Bekkelund" userId="S::ob377@kirken.no::fa170f1d-abaa-49f1-ba43-78d00d7f8a84" providerId="AD" clId="Web-{45FEF747-6F30-4420-B7A9-CF4AAAF7FB13}" dt="2019-09-08T15:41:13.426" v="196" actId="20577"/>
          <ac:spMkLst>
            <pc:docMk/>
            <pc:sldMk cId="3314232216" sldId="279"/>
            <ac:spMk id="2" creationId="{62AAB1DB-48A3-4022-B037-BCFDF4B277E0}"/>
          </ac:spMkLst>
        </pc:spChg>
        <pc:spChg chg="mod">
          <ac:chgData name="Ole Inge Bekkelund" userId="S::ob377@kirken.no::fa170f1d-abaa-49f1-ba43-78d00d7f8a84" providerId="AD" clId="Web-{45FEF747-6F30-4420-B7A9-CF4AAAF7FB13}" dt="2019-09-08T15:42:05.770" v="205" actId="20577"/>
          <ac:spMkLst>
            <pc:docMk/>
            <pc:sldMk cId="3314232216" sldId="279"/>
            <ac:spMk id="3" creationId="{D9CE872F-E5C0-4051-B99F-A58B97EE00B1}"/>
          </ac:spMkLst>
        </pc:spChg>
        <pc:graphicFrameChg chg="mod modGraphic">
          <ac:chgData name="Ole Inge Bekkelund" userId="S::ob377@kirken.no::fa170f1d-abaa-49f1-ba43-78d00d7f8a84" providerId="AD" clId="Web-{45FEF747-6F30-4420-B7A9-CF4AAAF7FB13}" dt="2019-09-08T14:28:30.423" v="69"/>
          <ac:graphicFrameMkLst>
            <pc:docMk/>
            <pc:sldMk cId="3314232216" sldId="279"/>
            <ac:graphicFrameMk id="5" creationId="{0BBD7F31-F5BA-4CA3-ACA2-9CC1309FBDAA}"/>
          </ac:graphicFrameMkLst>
        </pc:graphicFrameChg>
      </pc:sldChg>
      <pc:sldChg chg="modSp">
        <pc:chgData name="Ole Inge Bekkelund" userId="S::ob377@kirken.no::fa170f1d-abaa-49f1-ba43-78d00d7f8a84" providerId="AD" clId="Web-{45FEF747-6F30-4420-B7A9-CF4AAAF7FB13}" dt="2019-09-08T15:43:08.176" v="212" actId="20577"/>
        <pc:sldMkLst>
          <pc:docMk/>
          <pc:sldMk cId="3896597598" sldId="280"/>
        </pc:sldMkLst>
        <pc:spChg chg="mod">
          <ac:chgData name="Ole Inge Bekkelund" userId="S::ob377@kirken.no::fa170f1d-abaa-49f1-ba43-78d00d7f8a84" providerId="AD" clId="Web-{45FEF747-6F30-4420-B7A9-CF4AAAF7FB13}" dt="2019-09-08T15:43:08.176" v="212" actId="20577"/>
          <ac:spMkLst>
            <pc:docMk/>
            <pc:sldMk cId="3896597598" sldId="280"/>
            <ac:spMk id="2" creationId="{F93FE24D-B206-4361-A1E4-F1E61582ECC5}"/>
          </ac:spMkLst>
        </pc:spChg>
      </pc:sldChg>
      <pc:sldChg chg="modSp">
        <pc:chgData name="Ole Inge Bekkelund" userId="S::ob377@kirken.no::fa170f1d-abaa-49f1-ba43-78d00d7f8a84" providerId="AD" clId="Web-{45FEF747-6F30-4420-B7A9-CF4AAAF7FB13}" dt="2019-09-08T15:48:48.911" v="229" actId="14100"/>
        <pc:sldMkLst>
          <pc:docMk/>
          <pc:sldMk cId="2178023415" sldId="287"/>
        </pc:sldMkLst>
        <pc:spChg chg="mod">
          <ac:chgData name="Ole Inge Bekkelund" userId="S::ob377@kirken.no::fa170f1d-abaa-49f1-ba43-78d00d7f8a84" providerId="AD" clId="Web-{45FEF747-6F30-4420-B7A9-CF4AAAF7FB13}" dt="2019-09-08T15:48:48.911" v="229" actId="14100"/>
          <ac:spMkLst>
            <pc:docMk/>
            <pc:sldMk cId="2178023415" sldId="287"/>
            <ac:spMk id="2" creationId="{58E2EAB1-56DF-42AE-81DD-F62CD4F71BBE}"/>
          </ac:spMkLst>
        </pc:spChg>
      </pc:sldChg>
      <pc:sldChg chg="modSp">
        <pc:chgData name="Ole Inge Bekkelund" userId="S::ob377@kirken.no::fa170f1d-abaa-49f1-ba43-78d00d7f8a84" providerId="AD" clId="Web-{45FEF747-6F30-4420-B7A9-CF4AAAF7FB13}" dt="2019-09-08T15:49:07.770" v="236" actId="20577"/>
        <pc:sldMkLst>
          <pc:docMk/>
          <pc:sldMk cId="2659603366" sldId="290"/>
        </pc:sldMkLst>
        <pc:spChg chg="mod">
          <ac:chgData name="Ole Inge Bekkelund" userId="S::ob377@kirken.no::fa170f1d-abaa-49f1-ba43-78d00d7f8a84" providerId="AD" clId="Web-{45FEF747-6F30-4420-B7A9-CF4AAAF7FB13}" dt="2019-09-08T15:49:07.770" v="236" actId="20577"/>
          <ac:spMkLst>
            <pc:docMk/>
            <pc:sldMk cId="2659603366" sldId="290"/>
            <ac:spMk id="2" creationId="{AE3BFAF5-F517-436E-987B-BF017AF698A0}"/>
          </ac:spMkLst>
        </pc:spChg>
      </pc:sldChg>
      <pc:sldChg chg="modSp">
        <pc:chgData name="Ole Inge Bekkelund" userId="S::ob377@kirken.no::fa170f1d-abaa-49f1-ba43-78d00d7f8a84" providerId="AD" clId="Web-{45FEF747-6F30-4420-B7A9-CF4AAAF7FB13}" dt="2019-09-08T15:49:27.208" v="239" actId="20577"/>
        <pc:sldMkLst>
          <pc:docMk/>
          <pc:sldMk cId="3757303569" sldId="292"/>
        </pc:sldMkLst>
        <pc:spChg chg="mod">
          <ac:chgData name="Ole Inge Bekkelund" userId="S::ob377@kirken.no::fa170f1d-abaa-49f1-ba43-78d00d7f8a84" providerId="AD" clId="Web-{45FEF747-6F30-4420-B7A9-CF4AAAF7FB13}" dt="2019-09-08T15:49:27.208" v="239" actId="20577"/>
          <ac:spMkLst>
            <pc:docMk/>
            <pc:sldMk cId="3757303569" sldId="292"/>
            <ac:spMk id="2" creationId="{876D7623-8179-46CC-966E-AD5EABB6955C}"/>
          </ac:spMkLst>
        </pc:spChg>
      </pc:sldChg>
      <pc:sldChg chg="modSp">
        <pc:chgData name="Ole Inge Bekkelund" userId="S::ob377@kirken.no::fa170f1d-abaa-49f1-ba43-78d00d7f8a84" providerId="AD" clId="Web-{45FEF747-6F30-4420-B7A9-CF4AAAF7FB13}" dt="2019-09-08T14:42:32.463" v="108" actId="20577"/>
        <pc:sldMkLst>
          <pc:docMk/>
          <pc:sldMk cId="1557963980" sldId="306"/>
        </pc:sldMkLst>
        <pc:spChg chg="mod">
          <ac:chgData name="Ole Inge Bekkelund" userId="S::ob377@kirken.no::fa170f1d-abaa-49f1-ba43-78d00d7f8a84" providerId="AD" clId="Web-{45FEF747-6F30-4420-B7A9-CF4AAAF7FB13}" dt="2019-09-08T14:42:32.463" v="108" actId="20577"/>
          <ac:spMkLst>
            <pc:docMk/>
            <pc:sldMk cId="1557963980" sldId="306"/>
            <ac:spMk id="35842" creationId="{00000000-0000-0000-0000-000000000000}"/>
          </ac:spMkLst>
        </pc:spChg>
        <pc:picChg chg="mod">
          <ac:chgData name="Ole Inge Bekkelund" userId="S::ob377@kirken.no::fa170f1d-abaa-49f1-ba43-78d00d7f8a84" providerId="AD" clId="Web-{45FEF747-6F30-4420-B7A9-CF4AAAF7FB13}" dt="2019-09-08T14:41:32.197" v="86" actId="14100"/>
          <ac:picMkLst>
            <pc:docMk/>
            <pc:sldMk cId="1557963980" sldId="306"/>
            <ac:picMk id="2" creationId="{00000000-0000-0000-0000-000000000000}"/>
          </ac:picMkLst>
        </pc:picChg>
      </pc:sldChg>
      <pc:sldChg chg="modSp">
        <pc:chgData name="Ole Inge Bekkelund" userId="S::ob377@kirken.no::fa170f1d-abaa-49f1-ba43-78d00d7f8a84" providerId="AD" clId="Web-{45FEF747-6F30-4420-B7A9-CF4AAAF7FB13}" dt="2019-09-08T15:36:24.254" v="119"/>
        <pc:sldMkLst>
          <pc:docMk/>
          <pc:sldMk cId="532048108" sldId="312"/>
        </pc:sldMkLst>
        <pc:graphicFrameChg chg="mod modGraphic">
          <ac:chgData name="Ole Inge Bekkelund" userId="S::ob377@kirken.no::fa170f1d-abaa-49f1-ba43-78d00d7f8a84" providerId="AD" clId="Web-{45FEF747-6F30-4420-B7A9-CF4AAAF7FB13}" dt="2019-09-08T15:35:07.332" v="114"/>
          <ac:graphicFrameMkLst>
            <pc:docMk/>
            <pc:sldMk cId="532048108" sldId="312"/>
            <ac:graphicFrameMk id="3" creationId="{00000000-0000-0000-0000-000000000000}"/>
          </ac:graphicFrameMkLst>
        </pc:graphicFrameChg>
        <pc:graphicFrameChg chg="mod modGraphic">
          <ac:chgData name="Ole Inge Bekkelund" userId="S::ob377@kirken.no::fa170f1d-abaa-49f1-ba43-78d00d7f8a84" providerId="AD" clId="Web-{45FEF747-6F30-4420-B7A9-CF4AAAF7FB13}" dt="2019-09-08T15:35:12.269" v="116"/>
          <ac:graphicFrameMkLst>
            <pc:docMk/>
            <pc:sldMk cId="532048108" sldId="312"/>
            <ac:graphicFrameMk id="5" creationId="{00000000-0000-0000-0000-000000000000}"/>
          </ac:graphicFrameMkLst>
        </pc:graphicFrameChg>
        <pc:graphicFrameChg chg="mod modGraphic">
          <ac:chgData name="Ole Inge Bekkelund" userId="S::ob377@kirken.no::fa170f1d-abaa-49f1-ba43-78d00d7f8a84" providerId="AD" clId="Web-{45FEF747-6F30-4420-B7A9-CF4AAAF7FB13}" dt="2019-09-08T15:36:24.254" v="119"/>
          <ac:graphicFrameMkLst>
            <pc:docMk/>
            <pc:sldMk cId="532048108" sldId="312"/>
            <ac:graphicFrameMk id="12" creationId="{00000000-0000-0000-0000-000000000000}"/>
          </ac:graphicFrameMkLst>
        </pc:graphicFrameChg>
        <pc:graphicFrameChg chg="mod modGraphic">
          <ac:chgData name="Ole Inge Bekkelund" userId="S::ob377@kirken.no::fa170f1d-abaa-49f1-ba43-78d00d7f8a84" providerId="AD" clId="Web-{45FEF747-6F30-4420-B7A9-CF4AAAF7FB13}" dt="2019-09-08T15:34:56.816" v="111"/>
          <ac:graphicFrameMkLst>
            <pc:docMk/>
            <pc:sldMk cId="532048108" sldId="312"/>
            <ac:graphicFrameMk id="13" creationId="{00000000-0000-0000-0000-000000000000}"/>
          </ac:graphicFrameMkLst>
        </pc:graphicFrameChg>
      </pc:sldChg>
      <pc:sldChg chg="modSp">
        <pc:chgData name="Ole Inge Bekkelund" userId="S::ob377@kirken.no::fa170f1d-abaa-49f1-ba43-78d00d7f8a84" providerId="AD" clId="Web-{45FEF747-6F30-4420-B7A9-CF4AAAF7FB13}" dt="2019-09-08T15:39:09.989" v="128" actId="14100"/>
        <pc:sldMkLst>
          <pc:docMk/>
          <pc:sldMk cId="1279879718" sldId="313"/>
        </pc:sldMkLst>
        <pc:spChg chg="mod">
          <ac:chgData name="Ole Inge Bekkelund" userId="S::ob377@kirken.no::fa170f1d-abaa-49f1-ba43-78d00d7f8a84" providerId="AD" clId="Web-{45FEF747-6F30-4420-B7A9-CF4AAAF7FB13}" dt="2019-09-08T15:39:09.989" v="128" actId="14100"/>
          <ac:spMkLst>
            <pc:docMk/>
            <pc:sldMk cId="1279879718" sldId="313"/>
            <ac:spMk id="5" creationId="{92F50A42-6C4E-478A-9B17-5D5EA787FD41}"/>
          </ac:spMkLst>
        </pc:spChg>
      </pc:sldChg>
      <pc:sldChg chg="del">
        <pc:chgData name="Ole Inge Bekkelund" userId="S::ob377@kirken.no::fa170f1d-abaa-49f1-ba43-78d00d7f8a84" providerId="AD" clId="Web-{45FEF747-6F30-4420-B7A9-CF4AAAF7FB13}" dt="2019-09-08T14:42:36.791" v="109"/>
        <pc:sldMkLst>
          <pc:docMk/>
          <pc:sldMk cId="1316131527" sldId="315"/>
        </pc:sldMkLst>
      </pc:sldChg>
      <pc:sldChg chg="addSp modSp">
        <pc:chgData name="Ole Inge Bekkelund" userId="S::ob377@kirken.no::fa170f1d-abaa-49f1-ba43-78d00d7f8a84" providerId="AD" clId="Web-{45FEF747-6F30-4420-B7A9-CF4AAAF7FB13}" dt="2019-09-08T15:44:12.020" v="216" actId="20577"/>
        <pc:sldMkLst>
          <pc:docMk/>
          <pc:sldMk cId="202321150" sldId="317"/>
        </pc:sldMkLst>
        <pc:spChg chg="add mod">
          <ac:chgData name="Ole Inge Bekkelund" userId="S::ob377@kirken.no::fa170f1d-abaa-49f1-ba43-78d00d7f8a84" providerId="AD" clId="Web-{45FEF747-6F30-4420-B7A9-CF4AAAF7FB13}" dt="2019-09-08T15:44:12.020" v="216" actId="20577"/>
          <ac:spMkLst>
            <pc:docMk/>
            <pc:sldMk cId="202321150" sldId="317"/>
            <ac:spMk id="4" creationId="{4594FAAA-AA27-4FA7-B7CD-D43C8A82CE2E}"/>
          </ac:spMkLst>
        </pc:spChg>
      </pc:sldChg>
    </pc:docChg>
  </pc:docChgLst>
  <pc:docChgLst>
    <pc:chgData name="Jan Christian Kielland" userId="S::jk856@kirken.no::b9c1e6f0-4908-4668-b9ca-b69adb34508c" providerId="AD" clId="Web-{EB581EC8-1071-4F95-93B6-EE80D5FD42E0}"/>
    <pc:docChg chg="delSld modSld">
      <pc:chgData name="Jan Christian Kielland" userId="S::jk856@kirken.no::b9c1e6f0-4908-4668-b9ca-b69adb34508c" providerId="AD" clId="Web-{EB581EC8-1071-4F95-93B6-EE80D5FD42E0}" dt="2019-09-05T14:20:26.442" v="1298" actId="20577"/>
      <pc:docMkLst>
        <pc:docMk/>
      </pc:docMkLst>
      <pc:sldChg chg="modSp">
        <pc:chgData name="Jan Christian Kielland" userId="S::jk856@kirken.no::b9c1e6f0-4908-4668-b9ca-b69adb34508c" providerId="AD" clId="Web-{EB581EC8-1071-4F95-93B6-EE80D5FD42E0}" dt="2019-09-05T13:38:34.044" v="113" actId="20577"/>
        <pc:sldMkLst>
          <pc:docMk/>
          <pc:sldMk cId="2738410669" sldId="273"/>
        </pc:sldMkLst>
        <pc:spChg chg="mod">
          <ac:chgData name="Jan Christian Kielland" userId="S::jk856@kirken.no::b9c1e6f0-4908-4668-b9ca-b69adb34508c" providerId="AD" clId="Web-{EB581EC8-1071-4F95-93B6-EE80D5FD42E0}" dt="2019-09-05T13:38:34.044" v="113" actId="20577"/>
          <ac:spMkLst>
            <pc:docMk/>
            <pc:sldMk cId="2738410669" sldId="273"/>
            <ac:spMk id="20482" creationId="{00000000-0000-0000-0000-000000000000}"/>
          </ac:spMkLst>
        </pc:spChg>
      </pc:sldChg>
      <pc:sldChg chg="modSp">
        <pc:chgData name="Jan Christian Kielland" userId="S::jk856@kirken.no::b9c1e6f0-4908-4668-b9ca-b69adb34508c" providerId="AD" clId="Web-{EB581EC8-1071-4F95-93B6-EE80D5FD42E0}" dt="2019-09-05T14:20:26.442" v="1298" actId="20577"/>
        <pc:sldMkLst>
          <pc:docMk/>
          <pc:sldMk cId="939721397" sldId="274"/>
        </pc:sldMkLst>
        <pc:spChg chg="mod">
          <ac:chgData name="Jan Christian Kielland" userId="S::jk856@kirken.no::b9c1e6f0-4908-4668-b9ca-b69adb34508c" providerId="AD" clId="Web-{EB581EC8-1071-4F95-93B6-EE80D5FD42E0}" dt="2019-09-05T14:20:11.333" v="1297" actId="20577"/>
          <ac:spMkLst>
            <pc:docMk/>
            <pc:sldMk cId="939721397" sldId="274"/>
            <ac:spMk id="3" creationId="{00000000-0000-0000-0000-000000000000}"/>
          </ac:spMkLst>
        </pc:spChg>
        <pc:spChg chg="mod">
          <ac:chgData name="Jan Christian Kielland" userId="S::jk856@kirken.no::b9c1e6f0-4908-4668-b9ca-b69adb34508c" providerId="AD" clId="Web-{EB581EC8-1071-4F95-93B6-EE80D5FD42E0}" dt="2019-09-05T14:20:26.442" v="1298" actId="20577"/>
          <ac:spMkLst>
            <pc:docMk/>
            <pc:sldMk cId="939721397" sldId="274"/>
            <ac:spMk id="16386" creationId="{00000000-0000-0000-0000-000000000000}"/>
          </ac:spMkLst>
        </pc:spChg>
      </pc:sldChg>
      <pc:sldChg chg="modSp">
        <pc:chgData name="Jan Christian Kielland" userId="S::jk856@kirken.no::b9c1e6f0-4908-4668-b9ca-b69adb34508c" providerId="AD" clId="Web-{EB581EC8-1071-4F95-93B6-EE80D5FD42E0}" dt="2019-09-05T13:42:55.498" v="147" actId="14100"/>
        <pc:sldMkLst>
          <pc:docMk/>
          <pc:sldMk cId="3896597598" sldId="280"/>
        </pc:sldMkLst>
        <pc:spChg chg="mod">
          <ac:chgData name="Jan Christian Kielland" userId="S::jk856@kirken.no::b9c1e6f0-4908-4668-b9ca-b69adb34508c" providerId="AD" clId="Web-{EB581EC8-1071-4F95-93B6-EE80D5FD42E0}" dt="2019-09-05T13:42:55.498" v="147" actId="14100"/>
          <ac:spMkLst>
            <pc:docMk/>
            <pc:sldMk cId="3896597598" sldId="280"/>
            <ac:spMk id="4" creationId="{00000000-0000-0000-0000-000000000000}"/>
          </ac:spMkLst>
        </pc:spChg>
      </pc:sldChg>
      <pc:sldChg chg="modSp">
        <pc:chgData name="Jan Christian Kielland" userId="S::jk856@kirken.no::b9c1e6f0-4908-4668-b9ca-b69adb34508c" providerId="AD" clId="Web-{EB581EC8-1071-4F95-93B6-EE80D5FD42E0}" dt="2019-09-05T14:01:23.626" v="885" actId="20577"/>
        <pc:sldMkLst>
          <pc:docMk/>
          <pc:sldMk cId="711166233" sldId="286"/>
        </pc:sldMkLst>
        <pc:spChg chg="mod">
          <ac:chgData name="Jan Christian Kielland" userId="S::jk856@kirken.no::b9c1e6f0-4908-4668-b9ca-b69adb34508c" providerId="AD" clId="Web-{EB581EC8-1071-4F95-93B6-EE80D5FD42E0}" dt="2019-09-05T14:01:23.626" v="885" actId="20577"/>
          <ac:spMkLst>
            <pc:docMk/>
            <pc:sldMk cId="711166233" sldId="286"/>
            <ac:spMk id="48130" creationId="{00000000-0000-0000-0000-000000000000}"/>
          </ac:spMkLst>
        </pc:spChg>
        <pc:picChg chg="mod">
          <ac:chgData name="Jan Christian Kielland" userId="S::jk856@kirken.no::b9c1e6f0-4908-4668-b9ca-b69adb34508c" providerId="AD" clId="Web-{EB581EC8-1071-4F95-93B6-EE80D5FD42E0}" dt="2019-09-05T13:44:54.545" v="187" actId="1076"/>
          <ac:picMkLst>
            <pc:docMk/>
            <pc:sldMk cId="711166233" sldId="286"/>
            <ac:picMk id="2" creationId="{00000000-0000-0000-0000-000000000000}"/>
          </ac:picMkLst>
        </pc:picChg>
      </pc:sldChg>
      <pc:sldChg chg="modSp">
        <pc:chgData name="Jan Christian Kielland" userId="S::jk856@kirken.no::b9c1e6f0-4908-4668-b9ca-b69adb34508c" providerId="AD" clId="Web-{EB581EC8-1071-4F95-93B6-EE80D5FD42E0}" dt="2019-09-05T14:05:00.799" v="1096" actId="20577"/>
        <pc:sldMkLst>
          <pc:docMk/>
          <pc:sldMk cId="2928556744" sldId="291"/>
        </pc:sldMkLst>
        <pc:spChg chg="mod">
          <ac:chgData name="Jan Christian Kielland" userId="S::jk856@kirken.no::b9c1e6f0-4908-4668-b9ca-b69adb34508c" providerId="AD" clId="Web-{EB581EC8-1071-4F95-93B6-EE80D5FD42E0}" dt="2019-09-05T14:05:00.799" v="1096" actId="20577"/>
          <ac:spMkLst>
            <pc:docMk/>
            <pc:sldMk cId="2928556744" sldId="291"/>
            <ac:spMk id="57346" creationId="{00000000-0000-0000-0000-000000000000}"/>
          </ac:spMkLst>
        </pc:spChg>
      </pc:sldChg>
      <pc:sldChg chg="modSp">
        <pc:chgData name="Jan Christian Kielland" userId="S::jk856@kirken.no::b9c1e6f0-4908-4668-b9ca-b69adb34508c" providerId="AD" clId="Web-{EB581EC8-1071-4F95-93B6-EE80D5FD42E0}" dt="2019-09-05T14:05:28.736" v="1107" actId="20577"/>
        <pc:sldMkLst>
          <pc:docMk/>
          <pc:sldMk cId="3757303569" sldId="292"/>
        </pc:sldMkLst>
        <pc:spChg chg="mod">
          <ac:chgData name="Jan Christian Kielland" userId="S::jk856@kirken.no::b9c1e6f0-4908-4668-b9ca-b69adb34508c" providerId="AD" clId="Web-{EB581EC8-1071-4F95-93B6-EE80D5FD42E0}" dt="2019-09-05T14:05:28.736" v="1107" actId="20577"/>
          <ac:spMkLst>
            <pc:docMk/>
            <pc:sldMk cId="3757303569" sldId="292"/>
            <ac:spMk id="60418" creationId="{00000000-0000-0000-0000-000000000000}"/>
          </ac:spMkLst>
        </pc:spChg>
      </pc:sldChg>
      <pc:sldChg chg="modSp">
        <pc:chgData name="Jan Christian Kielland" userId="S::jk856@kirken.no::b9c1e6f0-4908-4668-b9ca-b69adb34508c" providerId="AD" clId="Web-{EB581EC8-1071-4F95-93B6-EE80D5FD42E0}" dt="2019-09-05T14:00:12.860" v="803" actId="14100"/>
        <pc:sldMkLst>
          <pc:docMk/>
          <pc:sldMk cId="907173063" sldId="303"/>
        </pc:sldMkLst>
        <pc:spChg chg="mod">
          <ac:chgData name="Jan Christian Kielland" userId="S::jk856@kirken.no::b9c1e6f0-4908-4668-b9ca-b69adb34508c" providerId="AD" clId="Web-{EB581EC8-1071-4F95-93B6-EE80D5FD42E0}" dt="2019-09-05T13:59:57.782" v="800" actId="14100"/>
          <ac:spMkLst>
            <pc:docMk/>
            <pc:sldMk cId="907173063" sldId="303"/>
            <ac:spMk id="48130" creationId="{00000000-0000-0000-0000-000000000000}"/>
          </ac:spMkLst>
        </pc:spChg>
        <pc:picChg chg="mod">
          <ac:chgData name="Jan Christian Kielland" userId="S::jk856@kirken.no::b9c1e6f0-4908-4668-b9ca-b69adb34508c" providerId="AD" clId="Web-{EB581EC8-1071-4F95-93B6-EE80D5FD42E0}" dt="2019-09-05T14:00:12.860" v="803" actId="14100"/>
          <ac:picMkLst>
            <pc:docMk/>
            <pc:sldMk cId="907173063" sldId="303"/>
            <ac:picMk id="2" creationId="{FC4B9F49-1B0A-427A-9ADA-C336D06B4215}"/>
          </ac:picMkLst>
        </pc:picChg>
      </pc:sldChg>
      <pc:sldChg chg="modSp">
        <pc:chgData name="Jan Christian Kielland" userId="S::jk856@kirken.no::b9c1e6f0-4908-4668-b9ca-b69adb34508c" providerId="AD" clId="Web-{EB581EC8-1071-4F95-93B6-EE80D5FD42E0}" dt="2019-09-05T13:40:45.622" v="124" actId="14100"/>
        <pc:sldMkLst>
          <pc:docMk/>
          <pc:sldMk cId="1557963980" sldId="306"/>
        </pc:sldMkLst>
        <pc:picChg chg="mod">
          <ac:chgData name="Jan Christian Kielland" userId="S::jk856@kirken.no::b9c1e6f0-4908-4668-b9ca-b69adb34508c" providerId="AD" clId="Web-{EB581EC8-1071-4F95-93B6-EE80D5FD42E0}" dt="2019-09-05T13:40:45.622" v="124" actId="14100"/>
          <ac:picMkLst>
            <pc:docMk/>
            <pc:sldMk cId="1557963980" sldId="306"/>
            <ac:picMk id="2" creationId="{00000000-0000-0000-0000-000000000000}"/>
          </ac:picMkLst>
        </pc:picChg>
      </pc:sldChg>
      <pc:sldChg chg="modSp">
        <pc:chgData name="Jan Christian Kielland" userId="S::jk856@kirken.no::b9c1e6f0-4908-4668-b9ca-b69adb34508c" providerId="AD" clId="Web-{EB581EC8-1071-4F95-93B6-EE80D5FD42E0}" dt="2019-09-05T13:37:46.543" v="98" actId="20577"/>
        <pc:sldMkLst>
          <pc:docMk/>
          <pc:sldMk cId="2653241282" sldId="308"/>
        </pc:sldMkLst>
        <pc:spChg chg="mod">
          <ac:chgData name="Jan Christian Kielland" userId="S::jk856@kirken.no::b9c1e6f0-4908-4668-b9ca-b69adb34508c" providerId="AD" clId="Web-{EB581EC8-1071-4F95-93B6-EE80D5FD42E0}" dt="2019-09-05T13:37:46.543" v="98" actId="20577"/>
          <ac:spMkLst>
            <pc:docMk/>
            <pc:sldMk cId="2653241282" sldId="308"/>
            <ac:spMk id="2" creationId="{8934F249-BE50-4387-B4AC-27011A198835}"/>
          </ac:spMkLst>
        </pc:spChg>
      </pc:sldChg>
      <pc:sldChg chg="modSp">
        <pc:chgData name="Jan Christian Kielland" userId="S::jk856@kirken.no::b9c1e6f0-4908-4668-b9ca-b69adb34508c" providerId="AD" clId="Web-{EB581EC8-1071-4F95-93B6-EE80D5FD42E0}" dt="2019-09-05T14:16:08.785" v="1186" actId="20577"/>
        <pc:sldMkLst>
          <pc:docMk/>
          <pc:sldMk cId="2198640970" sldId="310"/>
        </pc:sldMkLst>
        <pc:spChg chg="mod">
          <ac:chgData name="Jan Christian Kielland" userId="S::jk856@kirken.no::b9c1e6f0-4908-4668-b9ca-b69adb34508c" providerId="AD" clId="Web-{EB581EC8-1071-4F95-93B6-EE80D5FD42E0}" dt="2019-09-05T14:16:08.785" v="1186" actId="20577"/>
          <ac:spMkLst>
            <pc:docMk/>
            <pc:sldMk cId="2198640970" sldId="310"/>
            <ac:spMk id="37890" creationId="{00000000-0000-0000-0000-000000000000}"/>
          </ac:spMkLst>
        </pc:spChg>
      </pc:sldChg>
      <pc:sldChg chg="modSp">
        <pc:chgData name="Jan Christian Kielland" userId="S::jk856@kirken.no::b9c1e6f0-4908-4668-b9ca-b69adb34508c" providerId="AD" clId="Web-{EB581EC8-1071-4F95-93B6-EE80D5FD42E0}" dt="2019-09-05T14:01:06.188" v="884" actId="1076"/>
        <pc:sldMkLst>
          <pc:docMk/>
          <pc:sldMk cId="1882591048" sldId="311"/>
        </pc:sldMkLst>
        <pc:spChg chg="mod">
          <ac:chgData name="Jan Christian Kielland" userId="S::jk856@kirken.no::b9c1e6f0-4908-4668-b9ca-b69adb34508c" providerId="AD" clId="Web-{EB581EC8-1071-4F95-93B6-EE80D5FD42E0}" dt="2019-09-05T14:01:03.454" v="883" actId="20577"/>
          <ac:spMkLst>
            <pc:docMk/>
            <pc:sldMk cId="1882591048" sldId="311"/>
            <ac:spMk id="48130" creationId="{00000000-0000-0000-0000-000000000000}"/>
          </ac:spMkLst>
        </pc:spChg>
        <pc:picChg chg="mod">
          <ac:chgData name="Jan Christian Kielland" userId="S::jk856@kirken.no::b9c1e6f0-4908-4668-b9ca-b69adb34508c" providerId="AD" clId="Web-{EB581EC8-1071-4F95-93B6-EE80D5FD42E0}" dt="2019-09-05T14:01:06.188" v="884" actId="1076"/>
          <ac:picMkLst>
            <pc:docMk/>
            <pc:sldMk cId="1882591048" sldId="311"/>
            <ac:picMk id="2" creationId="{00000000-0000-0000-0000-000000000000}"/>
          </ac:picMkLst>
        </pc:picChg>
      </pc:sldChg>
      <pc:sldChg chg="modSp">
        <pc:chgData name="Jan Christian Kielland" userId="S::jk856@kirken.no::b9c1e6f0-4908-4668-b9ca-b69adb34508c" providerId="AD" clId="Web-{EB581EC8-1071-4F95-93B6-EE80D5FD42E0}" dt="2019-09-05T13:39:42.841" v="116" actId="20577"/>
        <pc:sldMkLst>
          <pc:docMk/>
          <pc:sldMk cId="1279879718" sldId="313"/>
        </pc:sldMkLst>
        <pc:spChg chg="mod">
          <ac:chgData name="Jan Christian Kielland" userId="S::jk856@kirken.no::b9c1e6f0-4908-4668-b9ca-b69adb34508c" providerId="AD" clId="Web-{EB581EC8-1071-4F95-93B6-EE80D5FD42E0}" dt="2019-09-05T13:39:42.841" v="116" actId="20577"/>
          <ac:spMkLst>
            <pc:docMk/>
            <pc:sldMk cId="1279879718" sldId="313"/>
            <ac:spMk id="3" creationId="{DC1F05C5-D244-47EE-8D61-4FB6EB705BF1}"/>
          </ac:spMkLst>
        </pc:spChg>
      </pc:sldChg>
      <pc:sldChg chg="delSp modSp">
        <pc:chgData name="Jan Christian Kielland" userId="S::jk856@kirken.no::b9c1e6f0-4908-4668-b9ca-b69adb34508c" providerId="AD" clId="Web-{EB581EC8-1071-4F95-93B6-EE80D5FD42E0}" dt="2019-09-05T13:41:28.685" v="128" actId="1076"/>
        <pc:sldMkLst>
          <pc:docMk/>
          <pc:sldMk cId="1316131527" sldId="315"/>
        </pc:sldMkLst>
        <pc:spChg chg="mod">
          <ac:chgData name="Jan Christian Kielland" userId="S::jk856@kirken.no::b9c1e6f0-4908-4668-b9ca-b69adb34508c" providerId="AD" clId="Web-{EB581EC8-1071-4F95-93B6-EE80D5FD42E0}" dt="2019-09-05T13:41:28.685" v="128" actId="1076"/>
          <ac:spMkLst>
            <pc:docMk/>
            <pc:sldMk cId="1316131527" sldId="315"/>
            <ac:spMk id="35842" creationId="{00000000-0000-0000-0000-000000000000}"/>
          </ac:spMkLst>
        </pc:spChg>
        <pc:picChg chg="del">
          <ac:chgData name="Jan Christian Kielland" userId="S::jk856@kirken.no::b9c1e6f0-4908-4668-b9ca-b69adb34508c" providerId="AD" clId="Web-{EB581EC8-1071-4F95-93B6-EE80D5FD42E0}" dt="2019-09-05T13:41:13.388" v="125"/>
          <ac:picMkLst>
            <pc:docMk/>
            <pc:sldMk cId="1316131527" sldId="315"/>
            <ac:picMk id="2" creationId="{00000000-0000-0000-0000-000000000000}"/>
          </ac:picMkLst>
        </pc:picChg>
      </pc:sldChg>
      <pc:sldChg chg="modSp del">
        <pc:chgData name="Jan Christian Kielland" userId="S::jk856@kirken.no::b9c1e6f0-4908-4668-b9ca-b69adb34508c" providerId="AD" clId="Web-{EB581EC8-1071-4F95-93B6-EE80D5FD42E0}" dt="2019-09-05T13:43:09.951" v="148"/>
        <pc:sldMkLst>
          <pc:docMk/>
          <pc:sldMk cId="1767675297" sldId="316"/>
        </pc:sldMkLst>
        <pc:spChg chg="mod">
          <ac:chgData name="Jan Christian Kielland" userId="S::jk856@kirken.no::b9c1e6f0-4908-4668-b9ca-b69adb34508c" providerId="AD" clId="Web-{EB581EC8-1071-4F95-93B6-EE80D5FD42E0}" dt="2019-09-05T13:42:33.232" v="138" actId="20577"/>
          <ac:spMkLst>
            <pc:docMk/>
            <pc:sldMk cId="1767675297" sldId="316"/>
            <ac:spMk id="4" creationId="{00000000-0000-0000-0000-000000000000}"/>
          </ac:spMkLst>
        </pc:spChg>
      </pc:sldChg>
      <pc:sldChg chg="modSp">
        <pc:chgData name="Jan Christian Kielland" userId="S::jk856@kirken.no::b9c1e6f0-4908-4668-b9ca-b69adb34508c" providerId="AD" clId="Web-{EB581EC8-1071-4F95-93B6-EE80D5FD42E0}" dt="2019-09-05T13:41:57.310" v="136" actId="20577"/>
        <pc:sldMkLst>
          <pc:docMk/>
          <pc:sldMk cId="202321150" sldId="317"/>
        </pc:sldMkLst>
        <pc:spChg chg="mod">
          <ac:chgData name="Jan Christian Kielland" userId="S::jk856@kirken.no::b9c1e6f0-4908-4668-b9ca-b69adb34508c" providerId="AD" clId="Web-{EB581EC8-1071-4F95-93B6-EE80D5FD42E0}" dt="2019-09-05T13:41:57.310" v="136" actId="20577"/>
          <ac:spMkLst>
            <pc:docMk/>
            <pc:sldMk cId="202321150" sldId="317"/>
            <ac:spMk id="2" creationId="{CC6336E6-9A37-4664-AA79-7990F6C2F727}"/>
          </ac:spMkLst>
        </pc:spChg>
      </pc:sldChg>
    </pc:docChg>
  </pc:docChgLst>
  <pc:docChgLst>
    <pc:chgData name="Ole Inge Bekkelund" userId="S::ob377@kirken.no::fa170f1d-abaa-49f1-ba43-78d00d7f8a84" providerId="AD" clId="Web-{23CC4932-40E0-466E-9AA4-F3A58D07E35F}"/>
    <pc:docChg chg="modSld">
      <pc:chgData name="Ole Inge Bekkelund" userId="S::ob377@kirken.no::fa170f1d-abaa-49f1-ba43-78d00d7f8a84" providerId="AD" clId="Web-{23CC4932-40E0-466E-9AA4-F3A58D07E35F}" dt="2019-08-23T08:30:53.367" v="155" actId="20577"/>
      <pc:docMkLst>
        <pc:docMk/>
      </pc:docMkLst>
      <pc:sldChg chg="modSp">
        <pc:chgData name="Ole Inge Bekkelund" userId="S::ob377@kirken.no::fa170f1d-abaa-49f1-ba43-78d00d7f8a84" providerId="AD" clId="Web-{23CC4932-40E0-466E-9AA4-F3A58D07E35F}" dt="2019-08-23T08:24:39.738" v="25" actId="20577"/>
        <pc:sldMkLst>
          <pc:docMk/>
          <pc:sldMk cId="2738410669" sldId="273"/>
        </pc:sldMkLst>
        <pc:spChg chg="mod">
          <ac:chgData name="Ole Inge Bekkelund" userId="S::ob377@kirken.no::fa170f1d-abaa-49f1-ba43-78d00d7f8a84" providerId="AD" clId="Web-{23CC4932-40E0-466E-9AA4-F3A58D07E35F}" dt="2019-08-23T08:24:39.738" v="25" actId="20577"/>
          <ac:spMkLst>
            <pc:docMk/>
            <pc:sldMk cId="2738410669" sldId="273"/>
            <ac:spMk id="20482" creationId="{00000000-0000-0000-0000-000000000000}"/>
          </ac:spMkLst>
        </pc:spChg>
      </pc:sldChg>
      <pc:sldChg chg="modSp">
        <pc:chgData name="Ole Inge Bekkelund" userId="S::ob377@kirken.no::fa170f1d-abaa-49f1-ba43-78d00d7f8a84" providerId="AD" clId="Web-{23CC4932-40E0-466E-9AA4-F3A58D07E35F}" dt="2019-08-23T08:25:30.864" v="29" actId="20577"/>
        <pc:sldMkLst>
          <pc:docMk/>
          <pc:sldMk cId="4189961119" sldId="277"/>
        </pc:sldMkLst>
        <pc:spChg chg="mod">
          <ac:chgData name="Ole Inge Bekkelund" userId="S::ob377@kirken.no::fa170f1d-abaa-49f1-ba43-78d00d7f8a84" providerId="AD" clId="Web-{23CC4932-40E0-466E-9AA4-F3A58D07E35F}" dt="2019-08-23T08:25:30.864" v="29" actId="20577"/>
          <ac:spMkLst>
            <pc:docMk/>
            <pc:sldMk cId="4189961119" sldId="277"/>
            <ac:spMk id="6" creationId="{00000000-0000-0000-0000-000000000000}"/>
          </ac:spMkLst>
        </pc:spChg>
      </pc:sldChg>
      <pc:sldChg chg="modSp">
        <pc:chgData name="Ole Inge Bekkelund" userId="S::ob377@kirken.no::fa170f1d-abaa-49f1-ba43-78d00d7f8a84" providerId="AD" clId="Web-{23CC4932-40E0-466E-9AA4-F3A58D07E35F}" dt="2019-08-23T08:26:26.864" v="41" actId="20577"/>
        <pc:sldMkLst>
          <pc:docMk/>
          <pc:sldMk cId="2557847518" sldId="278"/>
        </pc:sldMkLst>
        <pc:spChg chg="mod">
          <ac:chgData name="Ole Inge Bekkelund" userId="S::ob377@kirken.no::fa170f1d-abaa-49f1-ba43-78d00d7f8a84" providerId="AD" clId="Web-{23CC4932-40E0-466E-9AA4-F3A58D07E35F}" dt="2019-08-23T08:26:26.864" v="41" actId="20577"/>
          <ac:spMkLst>
            <pc:docMk/>
            <pc:sldMk cId="2557847518" sldId="278"/>
            <ac:spMk id="29698" creationId="{00000000-0000-0000-0000-000000000000}"/>
          </ac:spMkLst>
        </pc:spChg>
      </pc:sldChg>
      <pc:sldChg chg="modSp">
        <pc:chgData name="Ole Inge Bekkelund" userId="S::ob377@kirken.no::fa170f1d-abaa-49f1-ba43-78d00d7f8a84" providerId="AD" clId="Web-{23CC4932-40E0-466E-9AA4-F3A58D07E35F}" dt="2019-08-23T08:27:37.224" v="60" actId="20577"/>
        <pc:sldMkLst>
          <pc:docMk/>
          <pc:sldMk cId="102576362" sldId="281"/>
        </pc:sldMkLst>
        <pc:spChg chg="mod">
          <ac:chgData name="Ole Inge Bekkelund" userId="S::ob377@kirken.no::fa170f1d-abaa-49f1-ba43-78d00d7f8a84" providerId="AD" clId="Web-{23CC4932-40E0-466E-9AA4-F3A58D07E35F}" dt="2019-08-23T08:27:37.224" v="60" actId="20577"/>
          <ac:spMkLst>
            <pc:docMk/>
            <pc:sldMk cId="102576362" sldId="281"/>
            <ac:spMk id="37890" creationId="{00000000-0000-0000-0000-000000000000}"/>
          </ac:spMkLst>
        </pc:spChg>
      </pc:sldChg>
      <pc:sldChg chg="modSp">
        <pc:chgData name="Ole Inge Bekkelund" userId="S::ob377@kirken.no::fa170f1d-abaa-49f1-ba43-78d00d7f8a84" providerId="AD" clId="Web-{23CC4932-40E0-466E-9AA4-F3A58D07E35F}" dt="2019-08-23T08:30:13.898" v="131" actId="20577"/>
        <pc:sldMkLst>
          <pc:docMk/>
          <pc:sldMk cId="194918689" sldId="282"/>
        </pc:sldMkLst>
        <pc:spChg chg="mod">
          <ac:chgData name="Ole Inge Bekkelund" userId="S::ob377@kirken.no::fa170f1d-abaa-49f1-ba43-78d00d7f8a84" providerId="AD" clId="Web-{23CC4932-40E0-466E-9AA4-F3A58D07E35F}" dt="2019-08-23T08:30:13.898" v="131" actId="20577"/>
          <ac:spMkLst>
            <pc:docMk/>
            <pc:sldMk cId="194918689" sldId="282"/>
            <ac:spMk id="39938" creationId="{00000000-0000-0000-0000-000000000000}"/>
          </ac:spMkLst>
        </pc:spChg>
      </pc:sldChg>
      <pc:sldChg chg="modSp">
        <pc:chgData name="Ole Inge Bekkelund" userId="S::ob377@kirken.no::fa170f1d-abaa-49f1-ba43-78d00d7f8a84" providerId="AD" clId="Web-{23CC4932-40E0-466E-9AA4-F3A58D07E35F}" dt="2019-08-23T08:30:53.367" v="154" actId="20577"/>
        <pc:sldMkLst>
          <pc:docMk/>
          <pc:sldMk cId="4171801672" sldId="293"/>
        </pc:sldMkLst>
        <pc:spChg chg="mod">
          <ac:chgData name="Ole Inge Bekkelund" userId="S::ob377@kirken.no::fa170f1d-abaa-49f1-ba43-78d00d7f8a84" providerId="AD" clId="Web-{23CC4932-40E0-466E-9AA4-F3A58D07E35F}" dt="2019-08-23T08:30:53.367" v="154" actId="20577"/>
          <ac:spMkLst>
            <pc:docMk/>
            <pc:sldMk cId="4171801672" sldId="293"/>
            <ac:spMk id="62466" creationId="{00000000-0000-0000-0000-000000000000}"/>
          </ac:spMkLst>
        </pc:spChg>
      </pc:sldChg>
    </pc:docChg>
  </pc:docChgLst>
  <pc:docChgLst>
    <pc:chgData name="Ole Inge Bekkelund" userId="S::ob377@kirken.no::fa170f1d-abaa-49f1-ba43-78d00d7f8a84" providerId="AD" clId="Web-{8AC0FA8A-9B22-936C-A1B0-C5253BB3C6BE}"/>
    <pc:docChg chg="modSld">
      <pc:chgData name="Ole Inge Bekkelund" userId="S::ob377@kirken.no::fa170f1d-abaa-49f1-ba43-78d00d7f8a84" providerId="AD" clId="Web-{8AC0FA8A-9B22-936C-A1B0-C5253BB3C6BE}" dt="2019-08-26T09:48:38.340" v="27" actId="20577"/>
      <pc:docMkLst>
        <pc:docMk/>
      </pc:docMkLst>
      <pc:sldChg chg="modSp">
        <pc:chgData name="Ole Inge Bekkelund" userId="S::ob377@kirken.no::fa170f1d-abaa-49f1-ba43-78d00d7f8a84" providerId="AD" clId="Web-{8AC0FA8A-9B22-936C-A1B0-C5253BB3C6BE}" dt="2019-08-26T09:48:38.340" v="27" actId="20577"/>
        <pc:sldMkLst>
          <pc:docMk/>
          <pc:sldMk cId="907173063" sldId="303"/>
        </pc:sldMkLst>
        <pc:spChg chg="mod">
          <ac:chgData name="Ole Inge Bekkelund" userId="S::ob377@kirken.no::fa170f1d-abaa-49f1-ba43-78d00d7f8a84" providerId="AD" clId="Web-{8AC0FA8A-9B22-936C-A1B0-C5253BB3C6BE}" dt="2019-08-26T09:48:38.340" v="27" actId="20577"/>
          <ac:spMkLst>
            <pc:docMk/>
            <pc:sldMk cId="907173063" sldId="303"/>
            <ac:spMk id="48130" creationId="{00000000-0000-0000-0000-000000000000}"/>
          </ac:spMkLst>
        </pc:spChg>
      </pc:sldChg>
      <pc:sldChg chg="modSp">
        <pc:chgData name="Ole Inge Bekkelund" userId="S::ob377@kirken.no::fa170f1d-abaa-49f1-ba43-78d00d7f8a84" providerId="AD" clId="Web-{8AC0FA8A-9B22-936C-A1B0-C5253BB3C6BE}" dt="2019-08-26T09:44:25.291" v="25" actId="20577"/>
        <pc:sldMkLst>
          <pc:docMk/>
          <pc:sldMk cId="2465036669" sldId="307"/>
        </pc:sldMkLst>
        <pc:spChg chg="mod">
          <ac:chgData name="Ole Inge Bekkelund" userId="S::ob377@kirken.no::fa170f1d-abaa-49f1-ba43-78d00d7f8a84" providerId="AD" clId="Web-{8AC0FA8A-9B22-936C-A1B0-C5253BB3C6BE}" dt="2019-08-26T09:43:45.791" v="19" actId="20577"/>
          <ac:spMkLst>
            <pc:docMk/>
            <pc:sldMk cId="2465036669" sldId="307"/>
            <ac:spMk id="12291" creationId="{00000000-0000-0000-0000-000000000000}"/>
          </ac:spMkLst>
        </pc:spChg>
        <pc:spChg chg="mod">
          <ac:chgData name="Ole Inge Bekkelund" userId="S::ob377@kirken.no::fa170f1d-abaa-49f1-ba43-78d00d7f8a84" providerId="AD" clId="Web-{8AC0FA8A-9B22-936C-A1B0-C5253BB3C6BE}" dt="2019-08-26T09:44:25.291" v="25" actId="20577"/>
          <ac:spMkLst>
            <pc:docMk/>
            <pc:sldMk cId="2465036669" sldId="307"/>
            <ac:spMk id="12293" creationId="{00000000-0000-0000-0000-000000000000}"/>
          </ac:spMkLst>
        </pc:spChg>
      </pc:sldChg>
    </pc:docChg>
  </pc:docChgLst>
  <pc:docChgLst>
    <pc:chgData name="Jan Christian Kielland" userId="S::jk856@kirken.no::b9c1e6f0-4908-4668-b9ca-b69adb34508c" providerId="AD" clId="Web-{341965D1-4E1A-4D46-A2DD-A6895A349F3D}"/>
    <pc:docChg chg="modSld">
      <pc:chgData name="Jan Christian Kielland" userId="S::jk856@kirken.no::b9c1e6f0-4908-4668-b9ca-b69adb34508c" providerId="AD" clId="Web-{341965D1-4E1A-4D46-A2DD-A6895A349F3D}" dt="2019-09-06T11:14:54.290" v="111" actId="20577"/>
      <pc:docMkLst>
        <pc:docMk/>
      </pc:docMkLst>
      <pc:sldChg chg="modSp">
        <pc:chgData name="Jan Christian Kielland" userId="S::jk856@kirken.no::b9c1e6f0-4908-4668-b9ca-b69adb34508c" providerId="AD" clId="Web-{341965D1-4E1A-4D46-A2DD-A6895A349F3D}" dt="2019-09-06T11:14:50.821" v="109" actId="20577"/>
        <pc:sldMkLst>
          <pc:docMk/>
          <pc:sldMk cId="2557847518" sldId="278"/>
        </pc:sldMkLst>
        <pc:spChg chg="mod">
          <ac:chgData name="Jan Christian Kielland" userId="S::jk856@kirken.no::b9c1e6f0-4908-4668-b9ca-b69adb34508c" providerId="AD" clId="Web-{341965D1-4E1A-4D46-A2DD-A6895A349F3D}" dt="2019-09-06T11:14:50.821" v="109" actId="20577"/>
          <ac:spMkLst>
            <pc:docMk/>
            <pc:sldMk cId="2557847518" sldId="278"/>
            <ac:spMk id="29698" creationId="{00000000-0000-0000-0000-000000000000}"/>
          </ac:spMkLst>
        </pc:spChg>
      </pc:sldChg>
      <pc:sldChg chg="modSp">
        <pc:chgData name="Jan Christian Kielland" userId="S::jk856@kirken.no::b9c1e6f0-4908-4668-b9ca-b69adb34508c" providerId="AD" clId="Web-{341965D1-4E1A-4D46-A2DD-A6895A349F3D}" dt="2019-09-06T11:14:27.290" v="100" actId="1076"/>
        <pc:sldMkLst>
          <pc:docMk/>
          <pc:sldMk cId="3314232216" sldId="279"/>
        </pc:sldMkLst>
        <pc:spChg chg="mod">
          <ac:chgData name="Jan Christian Kielland" userId="S::jk856@kirken.no::b9c1e6f0-4908-4668-b9ca-b69adb34508c" providerId="AD" clId="Web-{341965D1-4E1A-4D46-A2DD-A6895A349F3D}" dt="2019-09-06T11:14:27.290" v="100" actId="1076"/>
          <ac:spMkLst>
            <pc:docMk/>
            <pc:sldMk cId="3314232216" sldId="279"/>
            <ac:spMk id="3" creationId="{D9CE872F-E5C0-4051-B99F-A58B97EE00B1}"/>
          </ac:spMkLst>
        </pc:spChg>
        <pc:graphicFrameChg chg="mod modGraphic">
          <ac:chgData name="Jan Christian Kielland" userId="S::jk856@kirken.no::b9c1e6f0-4908-4668-b9ca-b69adb34508c" providerId="AD" clId="Web-{341965D1-4E1A-4D46-A2DD-A6895A349F3D}" dt="2019-09-06T11:14:19.040" v="98"/>
          <ac:graphicFrameMkLst>
            <pc:docMk/>
            <pc:sldMk cId="3314232216" sldId="279"/>
            <ac:graphicFrameMk id="5" creationId="{0BBD7F31-F5BA-4CA3-ACA2-9CC1309FBDA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557B2-80B7-49BB-8C18-732915C15A65}" type="datetimeFigureOut">
              <a:rPr lang="nb-NO" smtClean="0"/>
              <a:t>25.09.2019</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39473-52D8-4724-8184-438AD9F1AF20}" type="slidenum">
              <a:rPr lang="nb-NO" smtClean="0"/>
              <a:t>‹#›</a:t>
            </a:fld>
            <a:endParaRPr lang="nb-NO"/>
          </a:p>
        </p:txBody>
      </p:sp>
    </p:spTree>
    <p:extLst>
      <p:ext uri="{BB962C8B-B14F-4D97-AF65-F5344CB8AC3E}">
        <p14:creationId xmlns:p14="http://schemas.microsoft.com/office/powerpoint/2010/main" val="187768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gronnkirke.no/"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ssholder for lysbilde 1"/>
          <p:cNvSpPr>
            <a:spLocks noGrp="1" noRot="1" noChangeAspect="1" noTextEdit="1"/>
          </p:cNvSpPr>
          <p:nvPr>
            <p:ph type="sldImg"/>
          </p:nvPr>
        </p:nvSpPr>
        <p:spPr>
          <a:xfrm>
            <a:off x="1371600" y="1143000"/>
            <a:ext cx="4114800" cy="3086100"/>
          </a:xfrm>
          <a:ln/>
        </p:spPr>
      </p:sp>
      <p:sp>
        <p:nvSpPr>
          <p:cNvPr id="7171" name="Plassholder for notater 2"/>
          <p:cNvSpPr>
            <a:spLocks noGrp="1"/>
          </p:cNvSpPr>
          <p:nvPr>
            <p:ph type="body" idx="1"/>
          </p:nvPr>
        </p:nvSpPr>
        <p:spPr>
          <a:noFill/>
        </p:spPr>
        <p:txBody>
          <a:bodyPr/>
          <a:lstStyle/>
          <a:p>
            <a:endParaRPr lang="nb-NO" altLang="nb-NO" b="1"/>
          </a:p>
        </p:txBody>
      </p:sp>
      <p:sp>
        <p:nvSpPr>
          <p:cNvPr id="7172"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BDFE832E-9374-426E-967F-E07279ED2433}" type="slidenum">
              <a:rPr lang="sv-SE" altLang="nb-NO" sz="1200" smtClean="0">
                <a:solidFill>
                  <a:schemeClr val="tx1"/>
                </a:solidFill>
                <a:latin typeface="Times" panose="02020603050405020304" pitchFamily="18" charset="0"/>
              </a:rPr>
              <a:pPr/>
              <a:t>1</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413012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ssholder for lysbilde 1"/>
          <p:cNvSpPr>
            <a:spLocks noGrp="1" noRot="1" noChangeAspect="1" noTextEdit="1"/>
          </p:cNvSpPr>
          <p:nvPr>
            <p:ph type="sldImg"/>
          </p:nvPr>
        </p:nvSpPr>
        <p:spPr>
          <a:xfrm>
            <a:off x="1371600" y="1143000"/>
            <a:ext cx="4114800" cy="3086100"/>
          </a:xfrm>
          <a:ln/>
        </p:spPr>
      </p:sp>
      <p:sp>
        <p:nvSpPr>
          <p:cNvPr id="21507" name="Plassholder for notater 2"/>
          <p:cNvSpPr>
            <a:spLocks noGrp="1"/>
          </p:cNvSpPr>
          <p:nvPr>
            <p:ph type="body" idx="1"/>
          </p:nvPr>
        </p:nvSpPr>
        <p:spPr>
          <a:noFill/>
        </p:spPr>
        <p:txBody>
          <a:bodyPr/>
          <a:lstStyle/>
          <a:p>
            <a:r>
              <a:rPr lang="nb-NO" altLang="nb-NO"/>
              <a:t>Forrige bilde</a:t>
            </a:r>
            <a:r>
              <a:rPr lang="nb-NO" altLang="nb-NO" baseline="0"/>
              <a:t> om menighetsrådets formålsparagraf, tok jeg ut. Den mener jeg sier alt folk vet på en tørr måte… </a:t>
            </a:r>
          </a:p>
          <a:p>
            <a:r>
              <a:rPr lang="nb-NO" altLang="nb-NO"/>
              <a:t>Men</a:t>
            </a:r>
            <a:r>
              <a:rPr lang="nb-NO" altLang="nb-NO" baseline="0"/>
              <a:t> d</a:t>
            </a:r>
            <a:r>
              <a:rPr lang="nb-NO" altLang="nb-NO"/>
              <a:t>enne er konkret og bra! Paragrafen må oppdateres utfra ny lov.</a:t>
            </a:r>
          </a:p>
        </p:txBody>
      </p:sp>
      <p:sp>
        <p:nvSpPr>
          <p:cNvPr id="21508"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FBDCFDE9-1ED7-4BAD-ADAD-4326115B6003}" type="slidenum">
              <a:rPr lang="sv-SE" altLang="nb-NO" sz="1200" smtClean="0">
                <a:solidFill>
                  <a:schemeClr val="tx1"/>
                </a:solidFill>
                <a:latin typeface="Times" panose="02020603050405020304" pitchFamily="18" charset="0"/>
              </a:rPr>
              <a:pPr/>
              <a:t>12</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372366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ssholder for lysbilde 1"/>
          <p:cNvSpPr>
            <a:spLocks noGrp="1" noRot="1" noChangeAspect="1" noTextEdit="1"/>
          </p:cNvSpPr>
          <p:nvPr>
            <p:ph type="sldImg"/>
          </p:nvPr>
        </p:nvSpPr>
        <p:spPr>
          <a:xfrm>
            <a:off x="1371600" y="1143000"/>
            <a:ext cx="4114800" cy="3086100"/>
          </a:xfrm>
          <a:ln/>
        </p:spPr>
      </p:sp>
      <p:sp>
        <p:nvSpPr>
          <p:cNvPr id="27651" name="Plassholder for notater 2"/>
          <p:cNvSpPr>
            <a:spLocks noGrp="1"/>
          </p:cNvSpPr>
          <p:nvPr>
            <p:ph type="body" idx="1"/>
          </p:nvPr>
        </p:nvSpPr>
        <p:spPr>
          <a:noFill/>
        </p:spPr>
        <p:txBody>
          <a:bodyPr/>
          <a:lstStyle/>
          <a:p>
            <a:r>
              <a:rPr lang="nb-NO" altLang="nb-NO"/>
              <a:t>Punktene om KF var også i en annen slide litt tidligere, så den andre sliden er ute.</a:t>
            </a:r>
          </a:p>
        </p:txBody>
      </p:sp>
      <p:sp>
        <p:nvSpPr>
          <p:cNvPr id="27652"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429D8309-7724-4BFB-8DA0-5CEDB275F8BD}" type="slidenum">
              <a:rPr lang="sv-SE" altLang="nb-NO" sz="1200" smtClean="0">
                <a:solidFill>
                  <a:schemeClr val="tx1"/>
                </a:solidFill>
                <a:latin typeface="Times" panose="02020603050405020304" pitchFamily="18" charset="0"/>
              </a:rPr>
              <a:pPr/>
              <a:t>16</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218153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CF840503-66AD-4923-AD5C-3DE9BF9D2902}" type="slidenum">
              <a:rPr lang="en-US" smtClean="0"/>
              <a:t>18</a:t>
            </a:fld>
            <a:endParaRPr lang="en-US"/>
          </a:p>
        </p:txBody>
      </p:sp>
    </p:spTree>
    <p:extLst>
      <p:ext uri="{BB962C8B-B14F-4D97-AF65-F5344CB8AC3E}">
        <p14:creationId xmlns:p14="http://schemas.microsoft.com/office/powerpoint/2010/main" val="2951128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p:cNvSpPr>
            <a:spLocks noGrp="1" noRot="1" noChangeAspect="1" noTextEdit="1"/>
          </p:cNvSpPr>
          <p:nvPr>
            <p:ph type="sldImg"/>
          </p:nvPr>
        </p:nvSpPr>
        <p:spPr>
          <a:xfrm>
            <a:off x="1371600" y="1143000"/>
            <a:ext cx="4114800" cy="3086100"/>
          </a:xfrm>
          <a:ln/>
        </p:spPr>
      </p:sp>
      <p:sp>
        <p:nvSpPr>
          <p:cNvPr id="36867" name="Plassholder for notater 2"/>
          <p:cNvSpPr>
            <a:spLocks noGrp="1"/>
          </p:cNvSpPr>
          <p:nvPr>
            <p:ph type="body" idx="1"/>
          </p:nvPr>
        </p:nvSpPr>
        <p:spPr>
          <a:noFill/>
        </p:spPr>
        <p:txBody>
          <a:bodyPr/>
          <a:lstStyle/>
          <a:p>
            <a:r>
              <a:rPr lang="nb-NO" altLang="nb-NO"/>
              <a:t>Nyttig!</a:t>
            </a:r>
          </a:p>
        </p:txBody>
      </p:sp>
      <p:sp>
        <p:nvSpPr>
          <p:cNvPr id="36868"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9989A1EB-957E-43C3-B9A0-62AC0AFA458D}" type="slidenum">
              <a:rPr lang="sv-SE" altLang="nb-NO" sz="1200" smtClean="0">
                <a:solidFill>
                  <a:schemeClr val="tx1"/>
                </a:solidFill>
                <a:latin typeface="Times" panose="02020603050405020304" pitchFamily="18" charset="0"/>
              </a:rPr>
              <a:pPr/>
              <a:t>19</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971388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p:cNvSpPr>
            <a:spLocks noGrp="1" noRot="1" noChangeAspect="1" noTextEdit="1"/>
          </p:cNvSpPr>
          <p:nvPr>
            <p:ph type="sldImg"/>
          </p:nvPr>
        </p:nvSpPr>
        <p:spPr>
          <a:xfrm>
            <a:off x="1371600" y="1143000"/>
            <a:ext cx="4114800" cy="3086100"/>
          </a:xfrm>
          <a:ln/>
        </p:spPr>
      </p:sp>
      <p:sp>
        <p:nvSpPr>
          <p:cNvPr id="36867" name="Plassholder for notater 2"/>
          <p:cNvSpPr>
            <a:spLocks noGrp="1"/>
          </p:cNvSpPr>
          <p:nvPr>
            <p:ph type="body" idx="1"/>
          </p:nvPr>
        </p:nvSpPr>
        <p:spPr>
          <a:noFill/>
        </p:spPr>
        <p:txBody>
          <a:bodyPr/>
          <a:lstStyle/>
          <a:p>
            <a:r>
              <a:rPr lang="nb-NO" altLang="nb-NO"/>
              <a:t>Nyttig!</a:t>
            </a:r>
          </a:p>
        </p:txBody>
      </p:sp>
      <p:sp>
        <p:nvSpPr>
          <p:cNvPr id="36868"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9989A1EB-957E-43C3-B9A0-62AC0AFA458D}" type="slidenum">
              <a:rPr lang="sv-SE" altLang="nb-NO" sz="1200" smtClean="0">
                <a:solidFill>
                  <a:schemeClr val="tx1"/>
                </a:solidFill>
                <a:latin typeface="Times" panose="02020603050405020304" pitchFamily="18" charset="0"/>
              </a:rPr>
              <a:pPr/>
              <a:t>20</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3988393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ssholder for lysbilde 1"/>
          <p:cNvSpPr>
            <a:spLocks noGrp="1" noRot="1" noChangeAspect="1" noTextEdit="1"/>
          </p:cNvSpPr>
          <p:nvPr>
            <p:ph type="sldImg"/>
          </p:nvPr>
        </p:nvSpPr>
        <p:spPr>
          <a:xfrm>
            <a:off x="1371600" y="1143000"/>
            <a:ext cx="4114800" cy="3086100"/>
          </a:xfrm>
          <a:ln/>
        </p:spPr>
      </p:sp>
      <p:sp>
        <p:nvSpPr>
          <p:cNvPr id="38915" name="Plassholder for notater 2"/>
          <p:cNvSpPr>
            <a:spLocks noGrp="1"/>
          </p:cNvSpPr>
          <p:nvPr>
            <p:ph type="body" idx="1"/>
          </p:nvPr>
        </p:nvSpPr>
        <p:spPr>
          <a:noFill/>
        </p:spPr>
        <p:txBody>
          <a:bodyPr/>
          <a:lstStyle/>
          <a:p>
            <a:r>
              <a:rPr lang="nb-NO" altLang="nb-NO"/>
              <a:t>Endret punkt 1 om å «vekke og nære», det er for generelt og sier lite til et gjengs menighetsrådsmedlem. Nå er punkt 1</a:t>
            </a:r>
            <a:r>
              <a:rPr lang="nb-NO" altLang="nb-NO" baseline="0"/>
              <a:t> mer konkret. Men du må sjekke om du synes det er dekkende.</a:t>
            </a:r>
            <a:endParaRPr lang="nb-NO" altLang="nb-NO"/>
          </a:p>
        </p:txBody>
      </p:sp>
      <p:sp>
        <p:nvSpPr>
          <p:cNvPr id="38916"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34D6712A-095A-4CB2-8F87-FC6D07D156F9}" type="slidenum">
              <a:rPr lang="sv-SE" altLang="nb-NO" sz="1200" smtClean="0">
                <a:solidFill>
                  <a:schemeClr val="tx1"/>
                </a:solidFill>
                <a:latin typeface="Times" panose="02020603050405020304" pitchFamily="18" charset="0"/>
              </a:rPr>
              <a:pPr/>
              <a:t>22</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3574023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ssholder for lysbilde 1"/>
          <p:cNvSpPr>
            <a:spLocks noGrp="1" noRot="1" noChangeAspect="1" noTextEdit="1"/>
          </p:cNvSpPr>
          <p:nvPr>
            <p:ph type="sldImg"/>
          </p:nvPr>
        </p:nvSpPr>
        <p:spPr>
          <a:xfrm>
            <a:off x="1371600" y="1143000"/>
            <a:ext cx="4114800" cy="3086100"/>
          </a:xfrm>
          <a:ln/>
        </p:spPr>
      </p:sp>
      <p:sp>
        <p:nvSpPr>
          <p:cNvPr id="38915" name="Plassholder for notater 2"/>
          <p:cNvSpPr>
            <a:spLocks noGrp="1"/>
          </p:cNvSpPr>
          <p:nvPr>
            <p:ph type="body" idx="1"/>
          </p:nvPr>
        </p:nvSpPr>
        <p:spPr>
          <a:noFill/>
        </p:spPr>
        <p:txBody>
          <a:bodyPr/>
          <a:lstStyle/>
          <a:p>
            <a:r>
              <a:rPr lang="nb-NO" altLang="nb-NO"/>
              <a:t>Endret punkt 1 om å «vekke og nære», det er for generelt og sier lite til et gjengs menighetsrådsmedlem. Nå er punkt 1</a:t>
            </a:r>
            <a:r>
              <a:rPr lang="nb-NO" altLang="nb-NO" baseline="0"/>
              <a:t> mer konkret. Men du må sjekke om du synes det er dekkende.</a:t>
            </a:r>
            <a:endParaRPr lang="nb-NO" altLang="nb-NO"/>
          </a:p>
        </p:txBody>
      </p:sp>
      <p:sp>
        <p:nvSpPr>
          <p:cNvPr id="38916"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34D6712A-095A-4CB2-8F87-FC6D07D156F9}" type="slidenum">
              <a:rPr lang="sv-SE" altLang="nb-NO" sz="1200" smtClean="0">
                <a:solidFill>
                  <a:schemeClr val="tx1"/>
                </a:solidFill>
                <a:latin typeface="Times" panose="02020603050405020304" pitchFamily="18" charset="0"/>
              </a:rPr>
              <a:pPr/>
              <a:t>23</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518996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71600" y="1143000"/>
            <a:ext cx="4114800" cy="3086100"/>
          </a:xfrm>
        </p:spPr>
      </p:sp>
      <p:sp>
        <p:nvSpPr>
          <p:cNvPr id="3" name="Plassholder for notater 2"/>
          <p:cNvSpPr>
            <a:spLocks noGrp="1"/>
          </p:cNvSpPr>
          <p:nvPr>
            <p:ph type="body" idx="1"/>
          </p:nvPr>
        </p:nvSpPr>
        <p:spPr/>
        <p:txBody>
          <a:bodyPr/>
          <a:lstStyle/>
          <a:p>
            <a:r>
              <a:rPr lang="nb-NO"/>
              <a:t>Pauseslide</a:t>
            </a:r>
          </a:p>
        </p:txBody>
      </p:sp>
      <p:sp>
        <p:nvSpPr>
          <p:cNvPr id="4" name="Plassholder for lysbildenummer 3"/>
          <p:cNvSpPr>
            <a:spLocks noGrp="1"/>
          </p:cNvSpPr>
          <p:nvPr>
            <p:ph type="sldNum" sz="quarter" idx="10"/>
          </p:nvPr>
        </p:nvSpPr>
        <p:spPr/>
        <p:txBody>
          <a:bodyPr/>
          <a:lstStyle/>
          <a:p>
            <a:fld id="{1AB39473-52D8-4724-8184-438AD9F1AF20}" type="slidenum">
              <a:rPr lang="nb-NO" smtClean="0"/>
              <a:t>25</a:t>
            </a:fld>
            <a:endParaRPr lang="nb-NO"/>
          </a:p>
        </p:txBody>
      </p:sp>
    </p:spTree>
    <p:extLst>
      <p:ext uri="{BB962C8B-B14F-4D97-AF65-F5344CB8AC3E}">
        <p14:creationId xmlns:p14="http://schemas.microsoft.com/office/powerpoint/2010/main" val="155790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ssholder for lysbilde 1"/>
          <p:cNvSpPr>
            <a:spLocks noGrp="1" noRot="1" noChangeAspect="1" noTextEdit="1"/>
          </p:cNvSpPr>
          <p:nvPr>
            <p:ph type="sldImg"/>
          </p:nvPr>
        </p:nvSpPr>
        <p:spPr>
          <a:xfrm>
            <a:off x="1371600" y="1143000"/>
            <a:ext cx="4114800" cy="3086100"/>
          </a:xfrm>
          <a:ln/>
        </p:spPr>
      </p:sp>
      <p:sp>
        <p:nvSpPr>
          <p:cNvPr id="15363" name="Plassholder for notater 2"/>
          <p:cNvSpPr>
            <a:spLocks noGrp="1"/>
          </p:cNvSpPr>
          <p:nvPr>
            <p:ph type="body" idx="1"/>
          </p:nvPr>
        </p:nvSpPr>
        <p:spPr>
          <a:noFill/>
        </p:spPr>
        <p:txBody>
          <a:bodyPr/>
          <a:lstStyle/>
          <a:p>
            <a:r>
              <a:rPr lang="nb-NO" altLang="nb-NO" b="1"/>
              <a:t>Spørsmål for å få folk med, og et godt investert</a:t>
            </a:r>
            <a:r>
              <a:rPr lang="nb-NO" altLang="nb-NO" b="1" baseline="0"/>
              <a:t> minutt for deling med sidemann.</a:t>
            </a:r>
            <a:endParaRPr lang="nb-NO" altLang="nb-NO" b="1"/>
          </a:p>
        </p:txBody>
      </p:sp>
      <p:sp>
        <p:nvSpPr>
          <p:cNvPr id="15364"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01DB3AB9-4247-45E2-A62E-F3FA6430D2FF}" type="slidenum">
              <a:rPr lang="sv-SE" altLang="nb-NO" sz="1200" smtClean="0">
                <a:solidFill>
                  <a:schemeClr val="tx1"/>
                </a:solidFill>
                <a:latin typeface="Times" panose="02020603050405020304" pitchFamily="18" charset="0"/>
              </a:rPr>
              <a:pPr/>
              <a:t>26</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230399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 1"/>
          <p:cNvSpPr>
            <a:spLocks noGrp="1" noRot="1" noChangeAspect="1" noTextEdit="1"/>
          </p:cNvSpPr>
          <p:nvPr>
            <p:ph type="sldImg"/>
          </p:nvPr>
        </p:nvSpPr>
        <p:spPr>
          <a:xfrm>
            <a:off x="1371600" y="1143000"/>
            <a:ext cx="4114800" cy="3086100"/>
          </a:xfrm>
          <a:ln/>
        </p:spPr>
      </p:sp>
      <p:sp>
        <p:nvSpPr>
          <p:cNvPr id="49155" name="Plassholder for notater 2"/>
          <p:cNvSpPr>
            <a:spLocks noGrp="1"/>
          </p:cNvSpPr>
          <p:nvPr>
            <p:ph type="body" idx="1"/>
          </p:nvPr>
        </p:nvSpPr>
        <p:spPr>
          <a:noFill/>
        </p:spPr>
        <p:txBody>
          <a:bodyPr/>
          <a:lstStyle/>
          <a:p>
            <a:r>
              <a:rPr lang="nb-NO" altLang="nb-NO"/>
              <a:t>Disse to utfordringene tenker jeg vi bør løfte spesielt fram.</a:t>
            </a:r>
          </a:p>
        </p:txBody>
      </p:sp>
      <p:sp>
        <p:nvSpPr>
          <p:cNvPr id="49156"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AD094658-382C-45D5-B7DA-5863CAFDE9AC}" type="slidenum">
              <a:rPr lang="sv-SE" altLang="nb-NO" sz="1200" smtClean="0">
                <a:solidFill>
                  <a:schemeClr val="tx1"/>
                </a:solidFill>
                <a:latin typeface="Times" panose="02020603050405020304" pitchFamily="18" charset="0"/>
              </a:rPr>
              <a:pPr/>
              <a:t>28</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263450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71600" y="1143000"/>
            <a:ext cx="4114800" cy="3086100"/>
          </a:xfrm>
        </p:spPr>
      </p:sp>
      <p:sp>
        <p:nvSpPr>
          <p:cNvPr id="3" name="Plassholder for notater 2"/>
          <p:cNvSpPr>
            <a:spLocks noGrp="1"/>
          </p:cNvSpPr>
          <p:nvPr>
            <p:ph type="body" idx="1"/>
          </p:nvPr>
        </p:nvSpPr>
        <p:spPr/>
        <p:txBody>
          <a:bodyPr/>
          <a:lstStyle/>
          <a:p>
            <a:r>
              <a:rPr lang="nb-NO"/>
              <a:t>Ny slide.</a:t>
            </a:r>
            <a:r>
              <a:rPr lang="nb-NO" baseline="0"/>
              <a:t> Viktig å kartlegge dette, og så motiverer det folk for å lære.</a:t>
            </a:r>
            <a:endParaRPr lang="nb-NO"/>
          </a:p>
        </p:txBody>
      </p:sp>
      <p:sp>
        <p:nvSpPr>
          <p:cNvPr id="4" name="Plassholder for lysbildenummer 3"/>
          <p:cNvSpPr>
            <a:spLocks noGrp="1"/>
          </p:cNvSpPr>
          <p:nvPr>
            <p:ph type="sldNum" sz="quarter" idx="10"/>
          </p:nvPr>
        </p:nvSpPr>
        <p:spPr/>
        <p:txBody>
          <a:bodyPr/>
          <a:lstStyle/>
          <a:p>
            <a:pPr>
              <a:defRPr/>
            </a:pPr>
            <a:fld id="{2685790A-BA33-4943-8C31-69321A6EA3FE}" type="slidenum">
              <a:rPr lang="sv-SE" altLang="nb-NO" smtClean="0"/>
              <a:pPr>
                <a:defRPr/>
              </a:pPr>
              <a:t>2</a:t>
            </a:fld>
            <a:endParaRPr lang="sv-SE" altLang="nb-NO"/>
          </a:p>
        </p:txBody>
      </p:sp>
    </p:spTree>
    <p:extLst>
      <p:ext uri="{BB962C8B-B14F-4D97-AF65-F5344CB8AC3E}">
        <p14:creationId xmlns:p14="http://schemas.microsoft.com/office/powerpoint/2010/main" val="2152696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 1"/>
          <p:cNvSpPr>
            <a:spLocks noGrp="1" noRot="1" noChangeAspect="1" noTextEdit="1"/>
          </p:cNvSpPr>
          <p:nvPr>
            <p:ph type="sldImg"/>
          </p:nvPr>
        </p:nvSpPr>
        <p:spPr>
          <a:xfrm>
            <a:off x="1371600" y="1143000"/>
            <a:ext cx="4114800" cy="3086100"/>
          </a:xfrm>
          <a:ln/>
        </p:spPr>
      </p:sp>
      <p:sp>
        <p:nvSpPr>
          <p:cNvPr id="49155" name="Plassholder for notater 2"/>
          <p:cNvSpPr>
            <a:spLocks noGrp="1"/>
          </p:cNvSpPr>
          <p:nvPr>
            <p:ph type="body" idx="1"/>
          </p:nvPr>
        </p:nvSpPr>
        <p:spPr>
          <a:noFill/>
        </p:spPr>
        <p:txBody>
          <a:bodyPr/>
          <a:lstStyle/>
          <a:p>
            <a:endParaRPr lang="nb-NO" altLang="nb-NO"/>
          </a:p>
        </p:txBody>
      </p:sp>
      <p:sp>
        <p:nvSpPr>
          <p:cNvPr id="49156"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AD094658-382C-45D5-B7DA-5863CAFDE9AC}" type="slidenum">
              <a:rPr lang="sv-SE" altLang="nb-NO" sz="1200" smtClean="0">
                <a:solidFill>
                  <a:schemeClr val="tx1"/>
                </a:solidFill>
                <a:latin typeface="Times" panose="02020603050405020304" pitchFamily="18" charset="0"/>
              </a:rPr>
              <a:pPr/>
              <a:t>29</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2954089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 1"/>
          <p:cNvSpPr>
            <a:spLocks noGrp="1" noRot="1" noChangeAspect="1" noTextEdit="1"/>
          </p:cNvSpPr>
          <p:nvPr>
            <p:ph type="sldImg"/>
          </p:nvPr>
        </p:nvSpPr>
        <p:spPr>
          <a:xfrm>
            <a:off x="1371600" y="1143000"/>
            <a:ext cx="4114800" cy="3086100"/>
          </a:xfrm>
          <a:ln/>
        </p:spPr>
      </p:sp>
      <p:sp>
        <p:nvSpPr>
          <p:cNvPr id="49155" name="Plassholder for notater 2"/>
          <p:cNvSpPr>
            <a:spLocks noGrp="1"/>
          </p:cNvSpPr>
          <p:nvPr>
            <p:ph type="body" idx="1"/>
          </p:nvPr>
        </p:nvSpPr>
        <p:spPr>
          <a:noFill/>
        </p:spPr>
        <p:txBody>
          <a:bodyPr/>
          <a:lstStyle/>
          <a:p>
            <a:endParaRPr lang="nb-NO" altLang="nb-NO"/>
          </a:p>
        </p:txBody>
      </p:sp>
      <p:sp>
        <p:nvSpPr>
          <p:cNvPr id="49156"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AD094658-382C-45D5-B7DA-5863CAFDE9AC}" type="slidenum">
              <a:rPr lang="sv-SE" altLang="nb-NO" sz="1200" smtClean="0">
                <a:solidFill>
                  <a:schemeClr val="tx1"/>
                </a:solidFill>
                <a:latin typeface="Times" panose="02020603050405020304" pitchFamily="18" charset="0"/>
              </a:rPr>
              <a:pPr/>
              <a:t>30</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3894437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71600" y="1143000"/>
            <a:ext cx="4114800" cy="3086100"/>
          </a:xfrm>
        </p:spPr>
      </p:sp>
      <p:sp>
        <p:nvSpPr>
          <p:cNvPr id="3" name="Plassholder for notater 2"/>
          <p:cNvSpPr>
            <a:spLocks noGrp="1"/>
          </p:cNvSpPr>
          <p:nvPr>
            <p:ph type="body" idx="1"/>
          </p:nvPr>
        </p:nvSpPr>
        <p:spPr/>
        <p:txBody>
          <a:bodyPr/>
          <a:lstStyle/>
          <a:p>
            <a:r>
              <a:rPr lang="nb-NO"/>
              <a:t>Her tok jeg ut «kjønn og likestilling», ikke</a:t>
            </a:r>
            <a:r>
              <a:rPr lang="nb-NO" baseline="0"/>
              <a:t> fordi det ikke er viktig, men fordi det framstod som flertydig å si at «kjønn kan prege planarbeidet».</a:t>
            </a:r>
            <a:endParaRPr lang="nb-NO"/>
          </a:p>
        </p:txBody>
      </p:sp>
      <p:sp>
        <p:nvSpPr>
          <p:cNvPr id="4" name="Plassholder for lysbildenummer 3"/>
          <p:cNvSpPr>
            <a:spLocks noGrp="1"/>
          </p:cNvSpPr>
          <p:nvPr>
            <p:ph type="sldNum" sz="quarter" idx="10"/>
          </p:nvPr>
        </p:nvSpPr>
        <p:spPr/>
        <p:txBody>
          <a:bodyPr/>
          <a:lstStyle/>
          <a:p>
            <a:fld id="{1AB39473-52D8-4724-8184-438AD9F1AF20}" type="slidenum">
              <a:rPr lang="nb-NO" smtClean="0"/>
              <a:t>31</a:t>
            </a:fld>
            <a:endParaRPr lang="nb-NO"/>
          </a:p>
        </p:txBody>
      </p:sp>
    </p:spTree>
    <p:extLst>
      <p:ext uri="{BB962C8B-B14F-4D97-AF65-F5344CB8AC3E}">
        <p14:creationId xmlns:p14="http://schemas.microsoft.com/office/powerpoint/2010/main" val="2370859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371600" y="1143000"/>
            <a:ext cx="4114800" cy="3086100"/>
          </a:xfrm>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t>Fint! Her har jeg kun gjort punktene aktive med verb. Følgende lå i notatet for forrige slide:</a:t>
            </a:r>
          </a:p>
          <a:p>
            <a:endParaRPr lang="nb-NO" altLang="nb-NO"/>
          </a:p>
          <a:p>
            <a:r>
              <a:rPr lang="nb-NO" altLang="nb-NO"/>
              <a:t>For å ta grep med de fem globale fingrene til menigheten, finnes det mange ressurser og samarbeidspartnere som både kan lette og berike menighetens arbeid:</a:t>
            </a:r>
          </a:p>
          <a:p>
            <a:endParaRPr lang="nb-NO" altLang="nb-NO"/>
          </a:p>
          <a:p>
            <a:r>
              <a:rPr lang="nb-NO" altLang="nb-NO" b="1"/>
              <a:t>Kirkens Nødhjelps fasteaksjon </a:t>
            </a:r>
            <a:r>
              <a:rPr lang="nb-NO" altLang="nb-NO"/>
              <a:t>er godt innarbeidet i nesten alle menighetene i Den norske kirke. Og det er lang tradisjon for at menighetsrådene utnevner en Kirkens Nødhjelp-kontakt blant stab eller frivillige. Vi oppfordrer dere til å bruke ressursene fra Kirkens Nødhjelp bredt i trosopplæringen og i gudstjenesten i fastetiden. Fasteaksjonen er hele menighetens aksjon. Invitere konfirmantforeldre og menigheten for øvrig inn som frivillige i aksjonen, om de ikke er med </a:t>
            </a:r>
            <a:r>
              <a:rPr lang="nb-NO" altLang="nb-NO" err="1"/>
              <a:t>idag</a:t>
            </a:r>
            <a:endParaRPr lang="nb-NO" altLang="nb-NO"/>
          </a:p>
          <a:p>
            <a:r>
              <a:rPr lang="nb-NO" altLang="nb-NO"/>
              <a:t>Kirkens Nødhjelp er nødhjelpsorganisasjonen kirkene selv eier, og støtter det diakonale arbeidet til regionale og nasjonale kirkeråd verden over. Bruk organisasjonen til å synliggjøre i lokalsamfunnet hva dere får til sammen med kirkene globalt.</a:t>
            </a:r>
          </a:p>
          <a:p>
            <a:endParaRPr lang="nb-NO" altLang="nb-NO"/>
          </a:p>
          <a:p>
            <a:r>
              <a:rPr lang="nb-NO" altLang="nb-NO" err="1"/>
              <a:t>Ca</a:t>
            </a:r>
            <a:r>
              <a:rPr lang="nb-NO" altLang="nb-NO"/>
              <a:t> 75 % av </a:t>
            </a:r>
            <a:r>
              <a:rPr lang="nb-NO" altLang="nb-NO" err="1"/>
              <a:t>Dnks</a:t>
            </a:r>
            <a:r>
              <a:rPr lang="nb-NO" altLang="nb-NO"/>
              <a:t> menigheter har en </a:t>
            </a:r>
            <a:r>
              <a:rPr lang="nb-NO" altLang="nb-NO" b="1"/>
              <a:t>misjonsavtale med en av de 7 organisasjonene i Samarbeid Menighet og Misjon(SMM</a:t>
            </a:r>
            <a:r>
              <a:rPr lang="nb-NO" altLang="nb-NO"/>
              <a:t>): Det Norske Misjonsselskap, Misjonsalliansen, </a:t>
            </a:r>
            <a:r>
              <a:rPr lang="nb-NO" altLang="nb-NO" err="1"/>
              <a:t>Normisjon</a:t>
            </a:r>
            <a:r>
              <a:rPr lang="nb-NO" altLang="nb-NO"/>
              <a:t>, Areopagos, Israelsmisjonen, </a:t>
            </a:r>
            <a:r>
              <a:rPr lang="nb-NO" altLang="nb-NO" err="1"/>
              <a:t>HimalPartner</a:t>
            </a:r>
            <a:r>
              <a:rPr lang="nb-NO" altLang="nb-NO"/>
              <a:t> og </a:t>
            </a:r>
            <a:r>
              <a:rPr lang="nb-NO" altLang="nb-NO" err="1"/>
              <a:t>Stefanusalliansen</a:t>
            </a:r>
            <a:r>
              <a:rPr lang="nb-NO" altLang="nb-NO"/>
              <a:t>. Misjonsavtalene er ikke «å støtte gode formål» men et likeverdig fellesskap i et felles oppdrag</a:t>
            </a:r>
            <a:r>
              <a:rPr lang="nb-NO" altLang="nb-NO" b="1"/>
              <a:t>. </a:t>
            </a:r>
            <a:r>
              <a:rPr lang="nb-NO" altLang="nb-NO"/>
              <a:t>Her kan enhver menighet finne et prosjekt og et samarbeid som matcher sin menighet, hvor man både kan bidra i et konkret prosjekt og få ressurser inn i menighetens lokale arbeid med for eksempel trosopplæring og gudstjeneste.</a:t>
            </a:r>
            <a:r>
              <a:rPr lang="nb-NO" altLang="nb-NO" b="1">
                <a:solidFill>
                  <a:srgbClr val="FF0000"/>
                </a:solidFill>
              </a:rPr>
              <a:t> </a:t>
            </a:r>
            <a:r>
              <a:rPr lang="nb-NO" altLang="nb-NO">
                <a:solidFill>
                  <a:srgbClr val="FF0000"/>
                </a:solidFill>
              </a:rPr>
              <a:t>Aktuelle tema: Lederopplæring, menighetsutvikling/bygging, global diakoni, trosfrihet, dialogarbeid mm. Det er mulig å ha flere avtaler og for eksempel la menighetens ungdom ha ansvar for et eget prosjekt. Samarbeid med SMM-</a:t>
            </a:r>
            <a:r>
              <a:rPr lang="nb-NO" altLang="nb-NO" err="1">
                <a:solidFill>
                  <a:srgbClr val="FF0000"/>
                </a:solidFill>
              </a:rPr>
              <a:t>organsisasjonene</a:t>
            </a:r>
            <a:r>
              <a:rPr lang="nb-NO" altLang="nb-NO">
                <a:solidFill>
                  <a:srgbClr val="FF0000"/>
                </a:solidFill>
              </a:rPr>
              <a:t> er en konkret måte å utvide perspektivene i din menighet på og styrke tilhørigheten til den verdensvide kirken.</a:t>
            </a:r>
          </a:p>
          <a:p>
            <a:endParaRPr lang="nb-NO" altLang="nb-NO"/>
          </a:p>
          <a:p>
            <a:r>
              <a:rPr lang="nb-NO" altLang="nb-NO"/>
              <a:t>Menighetsrådet kan vedta at menigheten skal bli «</a:t>
            </a:r>
            <a:r>
              <a:rPr lang="nb-NO" altLang="nb-NO" b="1"/>
              <a:t>Grønn menighet»</a:t>
            </a:r>
            <a:r>
              <a:rPr lang="nb-NO" altLang="nb-NO"/>
              <a:t>. Pr i dag er i underkant av 300 menigheter med i denne ordningen, og Kirkemøtet har vedtatt at vi skal doble antallet! Velg 25 tiltak dere vil jobbe med fra handlingsarket for Grønn menighet, vedta disse i menighetsrådet, og registrer dere på </a:t>
            </a:r>
            <a:r>
              <a:rPr lang="nb-NO" altLang="nb-NO" u="sng">
                <a:hlinkClick r:id="rId3"/>
              </a:rPr>
              <a:t>www.gronnkirke.no</a:t>
            </a:r>
            <a:r>
              <a:rPr lang="nb-NO" altLang="nb-NO"/>
              <a:t>. Så enkelt er det å komme i gang!</a:t>
            </a:r>
          </a:p>
          <a:p>
            <a:endParaRPr lang="nb-NO" altLang="nb-NO"/>
          </a:p>
          <a:p>
            <a:r>
              <a:rPr lang="nb-NO" altLang="nb-NO"/>
              <a:t>I løpet av kirkeåret finnes det mange </a:t>
            </a:r>
            <a:r>
              <a:rPr lang="nb-NO" altLang="nb-NO" b="1"/>
              <a:t>merkesøndager</a:t>
            </a:r>
            <a:r>
              <a:rPr lang="nb-NO" altLang="nb-NO"/>
              <a:t> hvor man kan løfte frem det globale perspektivet. Her kan man lage utadrettede gudstjenester som både kan ha en folkelig appell og som kan bety en forskjell. For eksempel: Skaperverkets dag, Søndag for de forfulgte, Menneskerettighetssøndagen, osv.</a:t>
            </a:r>
          </a:p>
          <a:p>
            <a:endParaRPr lang="nb-NO" altLang="nb-NO"/>
          </a:p>
          <a:p>
            <a:r>
              <a:rPr lang="nb-NO" altLang="nb-NO" b="1"/>
              <a:t>Hvilke formål menigheten skal ofre til er en av menighetsrådets mest konkrete oppgaver. </a:t>
            </a:r>
            <a:r>
              <a:rPr lang="nb-NO" altLang="nb-NO"/>
              <a:t>Når dere prioriterer søknader, tenk gjennom: Styrker vi den verdensvide kirken ved å gi til denne organisasjonen? Hvis ikke vi gir til de kirkelige organisasjonene, hvem vil da gi til disse? </a:t>
            </a:r>
          </a:p>
          <a:p>
            <a:endParaRPr lang="nb-NO" altLang="nb-NO"/>
          </a:p>
          <a:p>
            <a:r>
              <a:rPr lang="nb-NO" altLang="nb-NO"/>
              <a:t>Til slutt: Bruk rådgivere i misjon-diakoni-miljø både på ditt bispedømmekontor og i Kirkerådet og Mellomkirkelig råd. Her er det mange som kan hjelpe med praktiske tips og ressurser!</a:t>
            </a:r>
          </a:p>
          <a:p>
            <a:pPr eaLnBrk="1" hangingPunct="1">
              <a:spcBef>
                <a:spcPct val="0"/>
              </a:spcBef>
            </a:pPr>
            <a:endParaRPr lang="nb-NO" altLang="nb-NO"/>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A7C5AFF8-24DF-426F-B495-AEF0977F382B}" type="slidenum">
              <a:rPr lang="nb-NO" altLang="nb-NO" smtClean="0">
                <a:latin typeface="Calibri" panose="020F0502020204030204" pitchFamily="34" charset="0"/>
              </a:rPr>
              <a:pPr>
                <a:spcBef>
                  <a:spcPct val="0"/>
                </a:spcBef>
              </a:pPr>
              <a:t>32</a:t>
            </a:fld>
            <a:endParaRPr lang="nb-NO" altLang="nb-NO">
              <a:latin typeface="Calibri" panose="020F0502020204030204" pitchFamily="34" charset="0"/>
            </a:endParaRPr>
          </a:p>
        </p:txBody>
      </p:sp>
    </p:spTree>
    <p:extLst>
      <p:ext uri="{BB962C8B-B14F-4D97-AF65-F5344CB8AC3E}">
        <p14:creationId xmlns:p14="http://schemas.microsoft.com/office/powerpoint/2010/main" val="3465731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ssholder for lysbilde 1"/>
          <p:cNvSpPr>
            <a:spLocks noGrp="1" noRot="1" noChangeAspect="1" noTextEdit="1"/>
          </p:cNvSpPr>
          <p:nvPr>
            <p:ph type="sldImg"/>
          </p:nvPr>
        </p:nvSpPr>
        <p:spPr>
          <a:xfrm>
            <a:off x="1371600" y="1143000"/>
            <a:ext cx="4114800" cy="3086100"/>
          </a:xfrm>
          <a:ln/>
        </p:spPr>
      </p:sp>
      <p:sp>
        <p:nvSpPr>
          <p:cNvPr id="58371" name="Plassholder for notater 2"/>
          <p:cNvSpPr>
            <a:spLocks noGrp="1"/>
          </p:cNvSpPr>
          <p:nvPr>
            <p:ph type="body" idx="1"/>
          </p:nvPr>
        </p:nvSpPr>
        <p:spPr>
          <a:noFill/>
        </p:spPr>
        <p:txBody>
          <a:bodyPr/>
          <a:lstStyle/>
          <a:p>
            <a:r>
              <a:rPr lang="nb-NO" altLang="nb-NO"/>
              <a:t>Oppdatert utfra tenkningen nå</a:t>
            </a:r>
            <a:r>
              <a:rPr lang="nb-NO" altLang="nb-NO" baseline="0"/>
              <a:t> om frivillighet</a:t>
            </a:r>
            <a:endParaRPr lang="nb-NO" altLang="nb-NO"/>
          </a:p>
        </p:txBody>
      </p:sp>
      <p:sp>
        <p:nvSpPr>
          <p:cNvPr id="58372"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6132961B-D81D-4A4B-A0CD-2070D6CAF70A}" type="slidenum">
              <a:rPr lang="sv-SE" altLang="nb-NO" sz="1200" smtClean="0">
                <a:solidFill>
                  <a:schemeClr val="tx1"/>
                </a:solidFill>
                <a:latin typeface="Times" panose="02020603050405020304" pitchFamily="18" charset="0"/>
              </a:rPr>
              <a:pPr/>
              <a:t>33</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1147028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lassholder for lysbilde 1"/>
          <p:cNvSpPr>
            <a:spLocks noGrp="1" noRot="1" noChangeAspect="1" noTextEdit="1"/>
          </p:cNvSpPr>
          <p:nvPr>
            <p:ph type="sldImg"/>
          </p:nvPr>
        </p:nvSpPr>
        <p:spPr>
          <a:xfrm>
            <a:off x="1371600" y="1143000"/>
            <a:ext cx="4114800" cy="3086100"/>
          </a:xfrm>
          <a:ln/>
        </p:spPr>
      </p:sp>
      <p:sp>
        <p:nvSpPr>
          <p:cNvPr id="61443" name="Plassholder for notater 2"/>
          <p:cNvSpPr>
            <a:spLocks noGrp="1"/>
          </p:cNvSpPr>
          <p:nvPr>
            <p:ph type="body" idx="1"/>
          </p:nvPr>
        </p:nvSpPr>
        <p:spPr>
          <a:noFill/>
        </p:spPr>
        <p:txBody>
          <a:bodyPr/>
          <a:lstStyle/>
          <a:p>
            <a:r>
              <a:rPr lang="nb-NO" altLang="nb-NO"/>
              <a:t>Fint! Endret rekkefølge: behov og</a:t>
            </a:r>
            <a:r>
              <a:rPr lang="nb-NO" altLang="nb-NO" baseline="0"/>
              <a:t> endringer spørres om først!</a:t>
            </a:r>
            <a:endParaRPr lang="nb-NO" altLang="nb-NO"/>
          </a:p>
        </p:txBody>
      </p:sp>
      <p:sp>
        <p:nvSpPr>
          <p:cNvPr id="61444"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8851B548-4CBE-4923-A59A-4EFBF3CFEC2C}" type="slidenum">
              <a:rPr lang="sv-SE" altLang="nb-NO" sz="1200" smtClean="0">
                <a:solidFill>
                  <a:schemeClr val="tx1"/>
                </a:solidFill>
                <a:latin typeface="Times" panose="02020603050405020304" pitchFamily="18" charset="0"/>
              </a:rPr>
              <a:pPr/>
              <a:t>34</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4083911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71600" y="1143000"/>
            <a:ext cx="4114800" cy="3086100"/>
          </a:xfrm>
        </p:spPr>
      </p:sp>
      <p:sp>
        <p:nvSpPr>
          <p:cNvPr id="3" name="Plassholder for notater 2"/>
          <p:cNvSpPr>
            <a:spLocks noGrp="1"/>
          </p:cNvSpPr>
          <p:nvPr>
            <p:ph type="body" idx="1"/>
          </p:nvPr>
        </p:nvSpPr>
        <p:spPr/>
        <p:txBody>
          <a:bodyPr/>
          <a:lstStyle/>
          <a:p>
            <a:r>
              <a:rPr lang="nb-NO"/>
              <a:t>Pauseslide</a:t>
            </a:r>
          </a:p>
        </p:txBody>
      </p:sp>
      <p:sp>
        <p:nvSpPr>
          <p:cNvPr id="4" name="Plassholder for lysbildenummer 3"/>
          <p:cNvSpPr>
            <a:spLocks noGrp="1"/>
          </p:cNvSpPr>
          <p:nvPr>
            <p:ph type="sldNum" sz="quarter" idx="10"/>
          </p:nvPr>
        </p:nvSpPr>
        <p:spPr/>
        <p:txBody>
          <a:bodyPr/>
          <a:lstStyle/>
          <a:p>
            <a:fld id="{1AB39473-52D8-4724-8184-438AD9F1AF20}" type="slidenum">
              <a:rPr lang="nb-NO" smtClean="0"/>
              <a:t>35</a:t>
            </a:fld>
            <a:endParaRPr lang="nb-NO"/>
          </a:p>
        </p:txBody>
      </p:sp>
    </p:spTree>
    <p:extLst>
      <p:ext uri="{BB962C8B-B14F-4D97-AF65-F5344CB8AC3E}">
        <p14:creationId xmlns:p14="http://schemas.microsoft.com/office/powerpoint/2010/main" val="1524540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ssholder for lysbilde 1"/>
          <p:cNvSpPr>
            <a:spLocks noGrp="1" noRot="1" noChangeAspect="1" noTextEdit="1"/>
          </p:cNvSpPr>
          <p:nvPr>
            <p:ph type="sldImg"/>
          </p:nvPr>
        </p:nvSpPr>
        <p:spPr>
          <a:xfrm>
            <a:off x="1371600" y="1143000"/>
            <a:ext cx="4114800" cy="3086100"/>
          </a:xfrm>
          <a:ln/>
        </p:spPr>
      </p:sp>
      <p:sp>
        <p:nvSpPr>
          <p:cNvPr id="63491" name="Plassholder for notater 2"/>
          <p:cNvSpPr>
            <a:spLocks noGrp="1"/>
          </p:cNvSpPr>
          <p:nvPr>
            <p:ph type="body" idx="1"/>
          </p:nvPr>
        </p:nvSpPr>
        <p:spPr>
          <a:noFill/>
        </p:spPr>
        <p:txBody>
          <a:bodyPr/>
          <a:lstStyle/>
          <a:p>
            <a:r>
              <a:rPr lang="nb-NO" altLang="nb-NO"/>
              <a:t>Fint!</a:t>
            </a:r>
          </a:p>
        </p:txBody>
      </p:sp>
      <p:sp>
        <p:nvSpPr>
          <p:cNvPr id="63492"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5DD869AF-F78C-400B-81C4-35E9CD99F111}" type="slidenum">
              <a:rPr lang="sv-SE" altLang="nb-NO" sz="1200" smtClean="0">
                <a:solidFill>
                  <a:schemeClr val="tx1"/>
                </a:solidFill>
                <a:latin typeface="Times" panose="02020603050405020304" pitchFamily="18" charset="0"/>
              </a:rPr>
              <a:pPr/>
              <a:t>36</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290270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lassholder for lysbilde 1"/>
          <p:cNvSpPr>
            <a:spLocks noGrp="1" noRot="1" noChangeAspect="1" noTextEdit="1"/>
          </p:cNvSpPr>
          <p:nvPr>
            <p:ph type="sldImg"/>
          </p:nvPr>
        </p:nvSpPr>
        <p:spPr>
          <a:xfrm>
            <a:off x="1371600" y="1143000"/>
            <a:ext cx="4114800" cy="3086100"/>
          </a:xfrm>
          <a:ln/>
        </p:spPr>
      </p:sp>
      <p:sp>
        <p:nvSpPr>
          <p:cNvPr id="65539" name="Plassholder for notater 2"/>
          <p:cNvSpPr>
            <a:spLocks noGrp="1"/>
          </p:cNvSpPr>
          <p:nvPr>
            <p:ph type="body" idx="1"/>
          </p:nvPr>
        </p:nvSpPr>
        <p:spPr>
          <a:noFill/>
        </p:spPr>
        <p:txBody>
          <a:bodyPr/>
          <a:lstStyle/>
          <a:p>
            <a:r>
              <a:rPr lang="nb-NO" altLang="nb-NO"/>
              <a:t>Fint!</a:t>
            </a:r>
          </a:p>
        </p:txBody>
      </p:sp>
      <p:sp>
        <p:nvSpPr>
          <p:cNvPr id="65540"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81477F0C-5462-4D13-B957-FFEDEEC8BAE6}" type="slidenum">
              <a:rPr lang="sv-SE" altLang="nb-NO" sz="1200" smtClean="0">
                <a:solidFill>
                  <a:schemeClr val="tx1"/>
                </a:solidFill>
                <a:latin typeface="Times" panose="02020603050405020304" pitchFamily="18" charset="0"/>
              </a:rPr>
              <a:pPr/>
              <a:t>37</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3125664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Plassholder for lysbilde 1"/>
          <p:cNvSpPr>
            <a:spLocks noGrp="1" noRot="1" noChangeAspect="1" noTextEdit="1"/>
          </p:cNvSpPr>
          <p:nvPr>
            <p:ph type="sldImg"/>
          </p:nvPr>
        </p:nvSpPr>
        <p:spPr>
          <a:xfrm>
            <a:off x="1371600" y="1143000"/>
            <a:ext cx="4114800" cy="3086100"/>
          </a:xfrm>
          <a:ln/>
        </p:spPr>
      </p:sp>
      <p:sp>
        <p:nvSpPr>
          <p:cNvPr id="74755" name="Plassholder for notater 2"/>
          <p:cNvSpPr>
            <a:spLocks noGrp="1"/>
          </p:cNvSpPr>
          <p:nvPr>
            <p:ph type="body" idx="1"/>
          </p:nvPr>
        </p:nvSpPr>
        <p:spPr>
          <a:noFill/>
        </p:spPr>
        <p:txBody>
          <a:bodyPr/>
          <a:lstStyle/>
          <a:p>
            <a:r>
              <a:rPr lang="nb-NO" altLang="nb-NO"/>
              <a:t>Fint!</a:t>
            </a:r>
          </a:p>
        </p:txBody>
      </p:sp>
      <p:sp>
        <p:nvSpPr>
          <p:cNvPr id="74756"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2B666515-C47D-4948-B49B-ED5286D22786}" type="slidenum">
              <a:rPr lang="sv-SE" altLang="nb-NO" sz="1200" smtClean="0">
                <a:solidFill>
                  <a:schemeClr val="tx1"/>
                </a:solidFill>
                <a:latin typeface="Times" panose="02020603050405020304" pitchFamily="18" charset="0"/>
              </a:rPr>
              <a:pPr/>
              <a:t>38</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274176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71600" y="1143000"/>
            <a:ext cx="4114800" cy="3086100"/>
          </a:xfrm>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solidFill>
                  <a:srgbClr val="FF0000"/>
                </a:solidFill>
              </a:rPr>
              <a:t>NYTT</a:t>
            </a:r>
            <a:r>
              <a:rPr lang="nb-NO" baseline="0">
                <a:solidFill>
                  <a:srgbClr val="FF0000"/>
                </a:solidFill>
              </a:rPr>
              <a:t> LYSBILDE. </a:t>
            </a:r>
            <a:r>
              <a:rPr lang="nb-NO" altLang="nb-NO" b="1"/>
              <a:t>Jeg har lært at skal man få med folk i en presentasjon, må man begynne med noe som vekker følelser. Her ville jeg foreslått å ta inn dåpsfilmen som KR laget for noen år siden, for å være visjon og si (overført betydning): «Det viktigste vi gjør, er å være kirke. Men for at vi skal få til det, må dere kjenne til ansvar og myndighet, oppgaver, arbeidsrom og roller, derfor lærer vi om dette i dag.»</a:t>
            </a:r>
          </a:p>
          <a:p>
            <a:endParaRPr lang="nb-NO">
              <a:solidFill>
                <a:srgbClr val="FF0000"/>
              </a:solidFill>
            </a:endParaRPr>
          </a:p>
        </p:txBody>
      </p:sp>
      <p:sp>
        <p:nvSpPr>
          <p:cNvPr id="4" name="Plassholder for lysbildenummer 3"/>
          <p:cNvSpPr>
            <a:spLocks noGrp="1"/>
          </p:cNvSpPr>
          <p:nvPr>
            <p:ph type="sldNum" sz="quarter" idx="10"/>
          </p:nvPr>
        </p:nvSpPr>
        <p:spPr/>
        <p:txBody>
          <a:bodyPr/>
          <a:lstStyle/>
          <a:p>
            <a:pPr>
              <a:defRPr/>
            </a:pPr>
            <a:fld id="{2685790A-BA33-4943-8C31-69321A6EA3FE}" type="slidenum">
              <a:rPr lang="sv-SE" altLang="nb-NO" smtClean="0"/>
              <a:pPr>
                <a:defRPr/>
              </a:pPr>
              <a:t>3</a:t>
            </a:fld>
            <a:endParaRPr lang="sv-SE" altLang="nb-NO"/>
          </a:p>
        </p:txBody>
      </p:sp>
    </p:spTree>
    <p:extLst>
      <p:ext uri="{BB962C8B-B14F-4D97-AF65-F5344CB8AC3E}">
        <p14:creationId xmlns:p14="http://schemas.microsoft.com/office/powerpoint/2010/main" val="2148065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71600" y="1143000"/>
            <a:ext cx="4114800" cy="3086100"/>
          </a:xfrm>
        </p:spPr>
      </p:sp>
      <p:sp>
        <p:nvSpPr>
          <p:cNvPr id="3" name="Plassholder for notater 2"/>
          <p:cNvSpPr>
            <a:spLocks noGrp="1"/>
          </p:cNvSpPr>
          <p:nvPr>
            <p:ph type="body" idx="1"/>
          </p:nvPr>
        </p:nvSpPr>
        <p:spPr/>
        <p:txBody>
          <a:bodyPr/>
          <a:lstStyle/>
          <a:p>
            <a:r>
              <a:rPr lang="nb-NO"/>
              <a:t>«Formål med kurset» (tungt) erstattet med «Hva skal vi snakke om i kveld?»</a:t>
            </a:r>
          </a:p>
        </p:txBody>
      </p:sp>
      <p:sp>
        <p:nvSpPr>
          <p:cNvPr id="4" name="Plassholder for lysbildenummer 3"/>
          <p:cNvSpPr>
            <a:spLocks noGrp="1"/>
          </p:cNvSpPr>
          <p:nvPr>
            <p:ph type="sldNum" sz="quarter" idx="10"/>
          </p:nvPr>
        </p:nvSpPr>
        <p:spPr/>
        <p:txBody>
          <a:bodyPr/>
          <a:lstStyle/>
          <a:p>
            <a:pPr>
              <a:defRPr/>
            </a:pPr>
            <a:fld id="{2685790A-BA33-4943-8C31-69321A6EA3FE}" type="slidenum">
              <a:rPr lang="sv-SE" altLang="nb-NO" smtClean="0"/>
              <a:pPr>
                <a:defRPr/>
              </a:pPr>
              <a:t>4</a:t>
            </a:fld>
            <a:endParaRPr lang="sv-SE" altLang="nb-NO"/>
          </a:p>
        </p:txBody>
      </p:sp>
    </p:spTree>
    <p:extLst>
      <p:ext uri="{BB962C8B-B14F-4D97-AF65-F5344CB8AC3E}">
        <p14:creationId xmlns:p14="http://schemas.microsoft.com/office/powerpoint/2010/main" val="3350548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71600" y="1143000"/>
            <a:ext cx="4114800" cy="3086100"/>
          </a:xfrm>
        </p:spPr>
      </p:sp>
      <p:sp>
        <p:nvSpPr>
          <p:cNvPr id="3" name="Plassholder for notater 2"/>
          <p:cNvSpPr>
            <a:spLocks noGrp="1"/>
          </p:cNvSpPr>
          <p:nvPr>
            <p:ph type="body" idx="1"/>
          </p:nvPr>
        </p:nvSpPr>
        <p:spPr/>
        <p:txBody>
          <a:bodyPr/>
          <a:lstStyle/>
          <a:p>
            <a:r>
              <a:rPr lang="nb-NO"/>
              <a:t>Pauseslide</a:t>
            </a:r>
          </a:p>
        </p:txBody>
      </p:sp>
      <p:sp>
        <p:nvSpPr>
          <p:cNvPr id="4" name="Plassholder for lysbildenummer 3"/>
          <p:cNvSpPr>
            <a:spLocks noGrp="1"/>
          </p:cNvSpPr>
          <p:nvPr>
            <p:ph type="sldNum" sz="quarter" idx="10"/>
          </p:nvPr>
        </p:nvSpPr>
        <p:spPr/>
        <p:txBody>
          <a:bodyPr/>
          <a:lstStyle/>
          <a:p>
            <a:fld id="{1AB39473-52D8-4724-8184-438AD9F1AF20}" type="slidenum">
              <a:rPr lang="nb-NO" smtClean="0"/>
              <a:t>5</a:t>
            </a:fld>
            <a:endParaRPr lang="nb-NO"/>
          </a:p>
        </p:txBody>
      </p:sp>
    </p:spTree>
    <p:extLst>
      <p:ext uri="{BB962C8B-B14F-4D97-AF65-F5344CB8AC3E}">
        <p14:creationId xmlns:p14="http://schemas.microsoft.com/office/powerpoint/2010/main" val="329606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a:xfrm>
            <a:off x="1371600" y="1143000"/>
            <a:ext cx="4114800" cy="3086100"/>
          </a:xfrm>
          <a:ln/>
        </p:spPr>
      </p:sp>
      <p:sp>
        <p:nvSpPr>
          <p:cNvPr id="13315" name="Plassholder for notater 2"/>
          <p:cNvSpPr>
            <a:spLocks noGrp="1"/>
          </p:cNvSpPr>
          <p:nvPr>
            <p:ph type="body" idx="1"/>
          </p:nvPr>
        </p:nvSpPr>
        <p:spPr>
          <a:noFill/>
        </p:spPr>
        <p:txBody>
          <a:bodyPr/>
          <a:lstStyle/>
          <a:p>
            <a:r>
              <a:rPr lang="nb-NO" altLang="nb-NO"/>
              <a:t>Her må tallene oppdateres.</a:t>
            </a:r>
          </a:p>
        </p:txBody>
      </p:sp>
      <p:sp>
        <p:nvSpPr>
          <p:cNvPr id="13316"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2A415D93-BF6F-4F33-A302-10E2C80C4C25}" type="slidenum">
              <a:rPr lang="sv-SE" altLang="nb-NO" sz="1200" smtClean="0">
                <a:solidFill>
                  <a:schemeClr val="tx1"/>
                </a:solidFill>
                <a:latin typeface="Times" panose="02020603050405020304" pitchFamily="18" charset="0"/>
              </a:rPr>
              <a:pPr/>
              <a:t>6</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164735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71600" y="1143000"/>
            <a:ext cx="4114800" cy="3086100"/>
          </a:xfrm>
        </p:spPr>
      </p:sp>
      <p:sp>
        <p:nvSpPr>
          <p:cNvPr id="3" name="Plassholder for notater 2"/>
          <p:cNvSpPr>
            <a:spLocks noGrp="1"/>
          </p:cNvSpPr>
          <p:nvPr>
            <p:ph type="body" idx="1"/>
          </p:nvPr>
        </p:nvSpPr>
        <p:spPr/>
        <p:txBody>
          <a:bodyPr/>
          <a:lstStyle/>
          <a:p>
            <a:r>
              <a:rPr lang="nb-NO"/>
              <a:t>Pauseslide</a:t>
            </a:r>
          </a:p>
          <a:p>
            <a:endParaRPr lang="nb-NO"/>
          </a:p>
        </p:txBody>
      </p:sp>
      <p:sp>
        <p:nvSpPr>
          <p:cNvPr id="4" name="Plassholder for lysbildenummer 3"/>
          <p:cNvSpPr>
            <a:spLocks noGrp="1"/>
          </p:cNvSpPr>
          <p:nvPr>
            <p:ph type="sldNum" sz="quarter" idx="10"/>
          </p:nvPr>
        </p:nvSpPr>
        <p:spPr/>
        <p:txBody>
          <a:bodyPr/>
          <a:lstStyle/>
          <a:p>
            <a:fld id="{1AB39473-52D8-4724-8184-438AD9F1AF20}" type="slidenum">
              <a:rPr lang="nb-NO" smtClean="0"/>
              <a:t>8</a:t>
            </a:fld>
            <a:endParaRPr lang="nb-NO"/>
          </a:p>
        </p:txBody>
      </p:sp>
    </p:spTree>
    <p:extLst>
      <p:ext uri="{BB962C8B-B14F-4D97-AF65-F5344CB8AC3E}">
        <p14:creationId xmlns:p14="http://schemas.microsoft.com/office/powerpoint/2010/main" val="32864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ssholder for lysbilde 1"/>
          <p:cNvSpPr>
            <a:spLocks noGrp="1" noRot="1" noChangeAspect="1" noTextEdit="1"/>
          </p:cNvSpPr>
          <p:nvPr>
            <p:ph type="sldImg"/>
          </p:nvPr>
        </p:nvSpPr>
        <p:spPr>
          <a:xfrm>
            <a:off x="1371600" y="1143000"/>
            <a:ext cx="4114800" cy="3086100"/>
          </a:xfrm>
          <a:ln/>
        </p:spPr>
      </p:sp>
      <p:sp>
        <p:nvSpPr>
          <p:cNvPr id="15363" name="Plassholder for notater 2"/>
          <p:cNvSpPr>
            <a:spLocks noGrp="1"/>
          </p:cNvSpPr>
          <p:nvPr>
            <p:ph type="body" idx="1"/>
          </p:nvPr>
        </p:nvSpPr>
        <p:spPr>
          <a:noFill/>
        </p:spPr>
        <p:txBody>
          <a:bodyPr/>
          <a:lstStyle/>
          <a:p>
            <a:r>
              <a:rPr lang="nb-NO" altLang="nb-NO" b="1"/>
              <a:t>Ett stort bilde, og ett spørsmål. Og ett</a:t>
            </a:r>
            <a:r>
              <a:rPr lang="nb-NO" altLang="nb-NO" b="1" baseline="0"/>
              <a:t> minutt til å snakke sammen for å få folk med. </a:t>
            </a:r>
            <a:endParaRPr lang="nb-NO" altLang="nb-NO" b="1"/>
          </a:p>
        </p:txBody>
      </p:sp>
      <p:sp>
        <p:nvSpPr>
          <p:cNvPr id="15364"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01DB3AB9-4247-45E2-A62E-F3FA6430D2FF}" type="slidenum">
              <a:rPr lang="sv-SE" altLang="nb-NO" sz="1200" smtClean="0">
                <a:solidFill>
                  <a:schemeClr val="tx1"/>
                </a:solidFill>
                <a:latin typeface="Times" panose="02020603050405020304" pitchFamily="18" charset="0"/>
              </a:rPr>
              <a:pPr/>
              <a:t>9</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329638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ssholder for lysbilde 1"/>
          <p:cNvSpPr>
            <a:spLocks noGrp="1" noRot="1" noChangeAspect="1" noTextEdit="1"/>
          </p:cNvSpPr>
          <p:nvPr>
            <p:ph type="sldImg"/>
          </p:nvPr>
        </p:nvSpPr>
        <p:spPr>
          <a:xfrm>
            <a:off x="1371600" y="1143000"/>
            <a:ext cx="4114800" cy="3086100"/>
          </a:xfrm>
          <a:ln/>
        </p:spPr>
      </p:sp>
      <p:sp>
        <p:nvSpPr>
          <p:cNvPr id="17411" name="Plassholder for notater 2"/>
          <p:cNvSpPr>
            <a:spLocks noGrp="1"/>
          </p:cNvSpPr>
          <p:nvPr>
            <p:ph type="body" idx="1"/>
          </p:nvPr>
        </p:nvSpPr>
        <p:spPr>
          <a:noFill/>
        </p:spPr>
        <p:txBody>
          <a:bodyPr/>
          <a:lstStyle/>
          <a:p>
            <a:r>
              <a:rPr lang="nb-NO" altLang="nb-NO"/>
              <a:t>Jeg har gjort det litt lettere</a:t>
            </a:r>
            <a:r>
              <a:rPr lang="nb-NO" altLang="nb-NO" baseline="0"/>
              <a:t> å henge med gjennom et eksempel.</a:t>
            </a:r>
            <a:endParaRPr lang="nb-NO" altLang="nb-NO"/>
          </a:p>
        </p:txBody>
      </p:sp>
      <p:sp>
        <p:nvSpPr>
          <p:cNvPr id="17412" name="Plassholder for lysbildenummer 3"/>
          <p:cNvSpPr>
            <a:spLocks noGrp="1"/>
          </p:cNvSpPr>
          <p:nvPr>
            <p:ph type="sldNum" sz="quarter" idx="5"/>
          </p:nvPr>
        </p:nvSpPr>
        <p:spPr>
          <a:noFill/>
        </p:spPr>
        <p:txBody>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fld id="{46F94E0A-D96C-4047-A43A-1D155D61F38F}" type="slidenum">
              <a:rPr lang="sv-SE" altLang="nb-NO" sz="1200" smtClean="0">
                <a:solidFill>
                  <a:schemeClr val="tx1"/>
                </a:solidFill>
                <a:latin typeface="Times" panose="02020603050405020304" pitchFamily="18" charset="0"/>
              </a:rPr>
              <a:pPr/>
              <a:t>11</a:t>
            </a:fld>
            <a:endParaRPr lang="sv-SE" altLang="nb-NO" sz="1200">
              <a:solidFill>
                <a:schemeClr val="tx1"/>
              </a:solidFill>
              <a:latin typeface="Times" panose="02020603050405020304" pitchFamily="18" charset="0"/>
            </a:endParaRPr>
          </a:p>
        </p:txBody>
      </p:sp>
    </p:spTree>
    <p:extLst>
      <p:ext uri="{BB962C8B-B14F-4D97-AF65-F5344CB8AC3E}">
        <p14:creationId xmlns:p14="http://schemas.microsoft.com/office/powerpoint/2010/main" val="15039104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pattern_Wallpaper3.tif"/>
          <p:cNvPicPr>
            <a:picLocks noChangeAspect="1"/>
          </p:cNvPicPr>
          <p:nvPr userDrawn="1"/>
        </p:nvPicPr>
        <p:blipFill rotWithShape="1">
          <a:blip r:embed="rId2">
            <a:extLst>
              <a:ext uri="{28A0092B-C50C-407E-A947-70E740481C1C}">
                <a14:useLocalDpi xmlns:a14="http://schemas.microsoft.com/office/drawing/2010/main" val="0"/>
              </a:ext>
            </a:extLst>
          </a:blip>
          <a:srcRect l="10012" r="2997"/>
          <a:stretch/>
        </p:blipFill>
        <p:spPr>
          <a:xfrm>
            <a:off x="-1" y="1"/>
            <a:ext cx="9144001" cy="6833722"/>
          </a:xfrm>
          <a:prstGeom prst="rect">
            <a:avLst/>
          </a:prstGeom>
        </p:spPr>
      </p:pic>
      <p:sp>
        <p:nvSpPr>
          <p:cNvPr id="2" name="Rectangle 1"/>
          <p:cNvSpPr/>
          <p:nvPr userDrawn="1"/>
        </p:nvSpPr>
        <p:spPr>
          <a:xfrm>
            <a:off x="459801" y="427039"/>
            <a:ext cx="8244463" cy="5956063"/>
          </a:xfrm>
          <a:prstGeom prst="rect">
            <a:avLst/>
          </a:prstGeom>
          <a:solidFill>
            <a:schemeClr val="bg1"/>
          </a:solidFill>
          <a:ln>
            <a:no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a:t>v</a:t>
            </a:r>
          </a:p>
        </p:txBody>
      </p:sp>
    </p:spTree>
    <p:extLst>
      <p:ext uri="{BB962C8B-B14F-4D97-AF65-F5344CB8AC3E}">
        <p14:creationId xmlns:p14="http://schemas.microsoft.com/office/powerpoint/2010/main" val="1754121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pic>
        <p:nvPicPr>
          <p:cNvPr id="5" name="Picture 4" descr="pattern_Wallpaper3.tif"/>
          <p:cNvPicPr>
            <a:picLocks noChangeAspect="1"/>
          </p:cNvPicPr>
          <p:nvPr userDrawn="1"/>
        </p:nvPicPr>
        <p:blipFill rotWithShape="1">
          <a:blip r:embed="rId2">
            <a:extLst>
              <a:ext uri="{28A0092B-C50C-407E-A947-70E740481C1C}">
                <a14:useLocalDpi xmlns:a14="http://schemas.microsoft.com/office/drawing/2010/main" val="0"/>
              </a:ext>
            </a:extLst>
          </a:blip>
          <a:srcRect r="3721"/>
          <a:stretch/>
        </p:blipFill>
        <p:spPr>
          <a:xfrm>
            <a:off x="-1" y="2"/>
            <a:ext cx="9144001" cy="6174471"/>
          </a:xfrm>
          <a:prstGeom prst="rect">
            <a:avLst/>
          </a:prstGeom>
        </p:spPr>
      </p:pic>
    </p:spTree>
    <p:extLst>
      <p:ext uri="{BB962C8B-B14F-4D97-AF65-F5344CB8AC3E}">
        <p14:creationId xmlns:p14="http://schemas.microsoft.com/office/powerpoint/2010/main" val="621355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le 1"/>
          <p:cNvSpPr>
            <a:spLocks noGrp="1"/>
          </p:cNvSpPr>
          <p:nvPr>
            <p:ph type="title"/>
          </p:nvPr>
        </p:nvSpPr>
        <p:spPr>
          <a:xfrm>
            <a:off x="457200" y="2560639"/>
            <a:ext cx="8229600" cy="1143000"/>
          </a:xfrm>
          <a:prstGeom prst="rect">
            <a:avLst/>
          </a:prstGeom>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pic>
        <p:nvPicPr>
          <p:cNvPr id="5" name="Picture 4" descr="pattern_Wallpaper_2.tif"/>
          <p:cNvPicPr>
            <a:picLocks noChangeAspect="1"/>
          </p:cNvPicPr>
          <p:nvPr userDrawn="1"/>
        </p:nvPicPr>
        <p:blipFill rotWithShape="1">
          <a:blip r:embed="rId2">
            <a:extLst>
              <a:ext uri="{28A0092B-C50C-407E-A947-70E740481C1C}">
                <a14:useLocalDpi xmlns:a14="http://schemas.microsoft.com/office/drawing/2010/main" val="0"/>
              </a:ext>
            </a:extLst>
          </a:blip>
          <a:srcRect l="1736" r="2431"/>
          <a:stretch/>
        </p:blipFill>
        <p:spPr>
          <a:xfrm>
            <a:off x="-1" y="0"/>
            <a:ext cx="9144001" cy="6203190"/>
          </a:xfrm>
          <a:prstGeom prst="rect">
            <a:avLst/>
          </a:prstGeom>
        </p:spPr>
      </p:pic>
    </p:spTree>
    <p:extLst>
      <p:ext uri="{BB962C8B-B14F-4D97-AF65-F5344CB8AC3E}">
        <p14:creationId xmlns:p14="http://schemas.microsoft.com/office/powerpoint/2010/main" val="3024382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pic>
        <p:nvPicPr>
          <p:cNvPr id="5" name="Picture 4" descr="pattern_Wallpaper.tif"/>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076" t="697" r="2152" b="1239"/>
          <a:stretch/>
        </p:blipFill>
        <p:spPr>
          <a:xfrm>
            <a:off x="0" y="3"/>
            <a:ext cx="9144000" cy="6173303"/>
          </a:xfrm>
          <a:prstGeom prst="rect">
            <a:avLst/>
          </a:prstGeom>
        </p:spPr>
      </p:pic>
    </p:spTree>
    <p:extLst>
      <p:ext uri="{BB962C8B-B14F-4D97-AF65-F5344CB8AC3E}">
        <p14:creationId xmlns:p14="http://schemas.microsoft.com/office/powerpoint/2010/main" val="2960845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711" t="6146" r="5217"/>
          <a:stretch/>
        </p:blipFill>
        <p:spPr>
          <a:xfrm>
            <a:off x="0" y="2"/>
            <a:ext cx="9144000" cy="6126429"/>
          </a:xfrm>
          <a:prstGeom prst="rect">
            <a:avLst/>
          </a:prstGeom>
        </p:spPr>
      </p:pic>
    </p:spTree>
    <p:extLst>
      <p:ext uri="{BB962C8B-B14F-4D97-AF65-F5344CB8AC3E}">
        <p14:creationId xmlns:p14="http://schemas.microsoft.com/office/powerpoint/2010/main" val="2891449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pic>
        <p:nvPicPr>
          <p:cNvPr id="2" name="Picture 1" descr="pattern_Wallpaper_blaa2.jpg"/>
          <p:cNvPicPr>
            <a:picLocks noChangeAspect="1"/>
          </p:cNvPicPr>
          <p:nvPr userDrawn="1"/>
        </p:nvPicPr>
        <p:blipFill rotWithShape="1">
          <a:blip r:embed="rId2">
            <a:extLst>
              <a:ext uri="{28A0092B-C50C-407E-A947-70E740481C1C}">
                <a14:useLocalDpi xmlns:a14="http://schemas.microsoft.com/office/drawing/2010/main" val="0"/>
              </a:ext>
            </a:extLst>
          </a:blip>
          <a:srcRect l="2883" t="709" r="808"/>
          <a:stretch/>
        </p:blipFill>
        <p:spPr>
          <a:xfrm>
            <a:off x="1" y="0"/>
            <a:ext cx="9142413" cy="6127652"/>
          </a:xfrm>
          <a:prstGeom prst="rect">
            <a:avLst/>
          </a:prstGeom>
        </p:spPr>
      </p:pic>
    </p:spTree>
    <p:extLst>
      <p:ext uri="{BB962C8B-B14F-4D97-AF65-F5344CB8AC3E}">
        <p14:creationId xmlns:p14="http://schemas.microsoft.com/office/powerpoint/2010/main" val="1727107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1933"/>
          <a:stretch/>
        </p:blipFill>
        <p:spPr>
          <a:xfrm>
            <a:off x="10952" y="43796"/>
            <a:ext cx="9133049" cy="6054638"/>
          </a:xfrm>
          <a:prstGeom prst="rect">
            <a:avLst/>
          </a:prstGeom>
        </p:spPr>
      </p:pic>
    </p:spTree>
    <p:extLst>
      <p:ext uri="{BB962C8B-B14F-4D97-AF65-F5344CB8AC3E}">
        <p14:creationId xmlns:p14="http://schemas.microsoft.com/office/powerpoint/2010/main" val="2113000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970" t="178" r="1129"/>
          <a:stretch/>
        </p:blipFill>
        <p:spPr>
          <a:xfrm>
            <a:off x="0" y="2"/>
            <a:ext cx="9154948" cy="6131275"/>
          </a:xfrm>
          <a:prstGeom prst="rect">
            <a:avLst/>
          </a:prstGeom>
        </p:spPr>
      </p:pic>
    </p:spTree>
    <p:extLst>
      <p:ext uri="{BB962C8B-B14F-4D97-AF65-F5344CB8AC3E}">
        <p14:creationId xmlns:p14="http://schemas.microsoft.com/office/powerpoint/2010/main" val="2053138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68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15130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1740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77355"/>
            <a:ext cx="7772400" cy="900629"/>
          </a:xfrm>
          <a:prstGeom prst="rect">
            <a:avLst/>
          </a:prstGeom>
        </p:spPr>
        <p:txBody>
          <a:bodyPr>
            <a:normAutofit/>
          </a:bodyPr>
          <a:lstStyle>
            <a:lvl1pPr>
              <a:defRPr sz="2850" b="0" i="0" cap="all" spc="225">
                <a:latin typeface="Georgia"/>
                <a:cs typeface="Georgia"/>
              </a:defRPr>
            </a:lvl1pPr>
          </a:lstStyle>
          <a:p>
            <a:r>
              <a:rPr lang="nb-NO"/>
              <a:t>DETTE ER EN OVERSKRIFT</a:t>
            </a:r>
            <a:endParaRPr lang="en-US"/>
          </a:p>
        </p:txBody>
      </p:sp>
      <p:sp>
        <p:nvSpPr>
          <p:cNvPr id="3" name="Subtitle 2"/>
          <p:cNvSpPr>
            <a:spLocks noGrp="1"/>
          </p:cNvSpPr>
          <p:nvPr>
            <p:ph type="subTitle" idx="1" hasCustomPrompt="1"/>
          </p:nvPr>
        </p:nvSpPr>
        <p:spPr>
          <a:xfrm>
            <a:off x="1371600" y="3477982"/>
            <a:ext cx="6400800" cy="1022626"/>
          </a:xfrm>
          <a:prstGeom prst="rect">
            <a:avLst/>
          </a:prstGeom>
        </p:spPr>
        <p:txBody>
          <a:bodyPr/>
          <a:lstStyle>
            <a:lvl1pPr marL="0" indent="0" algn="ctr">
              <a:buNone/>
              <a:defRPr sz="1800" b="0" i="0" baseline="0">
                <a:solidFill>
                  <a:schemeClr val="tx1">
                    <a:tint val="75000"/>
                  </a:schemeClr>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Her er det plass til en underoverskrift</a:t>
            </a:r>
            <a:endParaRPr lang="en-US"/>
          </a:p>
        </p:txBody>
      </p:sp>
      <p:sp>
        <p:nvSpPr>
          <p:cNvPr id="4" name="Date Placeholder 3"/>
          <p:cNvSpPr>
            <a:spLocks noGrp="1"/>
          </p:cNvSpPr>
          <p:nvPr>
            <p:ph type="dt" sz="half" idx="10"/>
          </p:nvPr>
        </p:nvSpPr>
        <p:spPr/>
        <p:txBody>
          <a:bodyPr/>
          <a:lstStyle/>
          <a:p>
            <a:fld id="{4031B244-5DE1-884A-885B-F03223C1AA86}"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8" name="TextBox 7"/>
          <p:cNvSpPr txBox="1"/>
          <p:nvPr userDrawn="1"/>
        </p:nvSpPr>
        <p:spPr>
          <a:xfrm>
            <a:off x="4706472" y="3391647"/>
            <a:ext cx="184666" cy="369332"/>
          </a:xfrm>
          <a:prstGeom prst="rect">
            <a:avLst/>
          </a:prstGeom>
          <a:noFill/>
        </p:spPr>
        <p:txBody>
          <a:bodyPr wrap="square" rtlCol="0">
            <a:spAutoFit/>
          </a:bodyPr>
          <a:lstStyle/>
          <a:p>
            <a:endParaRPr lang="en-US" sz="1350"/>
          </a:p>
        </p:txBody>
      </p:sp>
    </p:spTree>
    <p:extLst>
      <p:ext uri="{BB962C8B-B14F-4D97-AF65-F5344CB8AC3E}">
        <p14:creationId xmlns:p14="http://schemas.microsoft.com/office/powerpoint/2010/main" val="1585530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24701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20930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29163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65049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82344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05512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03080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0746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14952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4651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5" name="Picture 4" descr="pattern_Wallpaper_2.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7303"/>
            <a:ext cx="9144000" cy="5944723"/>
          </a:xfrm>
          <a:prstGeom prst="rect">
            <a:avLst/>
          </a:prstGeom>
        </p:spPr>
      </p:pic>
      <p:sp>
        <p:nvSpPr>
          <p:cNvPr id="2" name="Title 1"/>
          <p:cNvSpPr>
            <a:spLocks noGrp="1"/>
          </p:cNvSpPr>
          <p:nvPr>
            <p:ph type="title" hasCustomPrompt="1"/>
          </p:nvPr>
        </p:nvSpPr>
        <p:spPr>
          <a:xfrm>
            <a:off x="589721" y="2549595"/>
            <a:ext cx="8229600" cy="1143000"/>
          </a:xfrm>
          <a:prstGeom prst="rect">
            <a:avLst/>
          </a:prstGeom>
        </p:spPr>
        <p:txBody>
          <a:bodyPr/>
          <a:lstStyle>
            <a:lvl1pPr>
              <a:defRPr cap="all" spc="0">
                <a:latin typeface="Georgia"/>
              </a:defRPr>
            </a:lvl1pPr>
          </a:lstStyle>
          <a:p>
            <a:r>
              <a:rPr lang="nb-NO"/>
              <a:t>Click to Edit Master </a:t>
            </a:r>
            <a:r>
              <a:rPr lang="nb-NO" err="1"/>
              <a:t>title</a:t>
            </a:r>
            <a:r>
              <a:rPr lang="nb-NO"/>
              <a:t> style</a:t>
            </a:r>
            <a:endParaRPr lang="en-US"/>
          </a:p>
        </p:txBody>
      </p:sp>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12468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74871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25854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46516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21979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86128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43908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90815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92953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28650" y="1825625"/>
            <a:ext cx="7886700" cy="435133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7976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722" y="1124196"/>
            <a:ext cx="8031338" cy="858753"/>
          </a:xfrm>
          <a:prstGeom prst="rect">
            <a:avLst/>
          </a:prstGeom>
        </p:spPr>
        <p:txBody>
          <a:bodyPr/>
          <a:lstStyle>
            <a:lvl1pPr algn="l">
              <a:defRPr sz="2700" cap="all" baseline="0">
                <a:latin typeface="Georgia"/>
              </a:defRPr>
            </a:lvl1pPr>
          </a:lstStyle>
          <a:p>
            <a:r>
              <a:rPr lang="nb-NO"/>
              <a:t>Klikk her for å endre tittel</a:t>
            </a:r>
            <a:endParaRPr lang="en-US"/>
          </a:p>
        </p:txBody>
      </p:sp>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594754" y="2256078"/>
            <a:ext cx="8109509" cy="1970127"/>
          </a:xfrm>
          <a:prstGeom prst="rect">
            <a:avLst/>
          </a:prstGeom>
        </p:spPr>
        <p:txBody>
          <a:bodyPr vert="horz"/>
          <a:lstStyle>
            <a:lvl1pPr>
              <a:defRPr sz="1500" b="0" i="0" baseline="0">
                <a:latin typeface="Arial"/>
              </a:defRPr>
            </a:lvl1pPr>
            <a:lvl2pPr>
              <a:defRPr sz="1500">
                <a:latin typeface="+mj-lt"/>
              </a:defRPr>
            </a:lvl2pPr>
            <a:lvl3pPr>
              <a:defRPr sz="1500">
                <a:latin typeface="+mj-lt"/>
              </a:defRPr>
            </a:lvl3pPr>
            <a:lvl4pPr>
              <a:defRPr sz="1500">
                <a:latin typeface="+mj-lt"/>
              </a:defRPr>
            </a:lvl4pPr>
            <a:lvl5pPr>
              <a:defRPr sz="1500">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1633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1B244-5DE1-884A-885B-F03223C1AA86}" type="datetimeFigureOut">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426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53"/>
            <a:ext cx="8229600" cy="932266"/>
          </a:xfrm>
          <a:prstGeom prst="rect">
            <a:avLst/>
          </a:prstGeom>
        </p:spPr>
        <p:txBody>
          <a:bodyPr/>
          <a:lstStyle>
            <a:lvl1pPr algn="l">
              <a:defRPr sz="2550" cap="all" baseline="0">
                <a:latin typeface="Georgia"/>
              </a:defRPr>
            </a:lvl1pPr>
          </a:lstStyle>
          <a:p>
            <a:r>
              <a:rPr lang="nb-NO"/>
              <a:t>Klikk for å redigere tittelstil</a:t>
            </a:r>
            <a:endParaRPr lang="en-US"/>
          </a:p>
        </p:txBody>
      </p:sp>
      <p:sp>
        <p:nvSpPr>
          <p:cNvPr id="3" name="Content Placeholder 2"/>
          <p:cNvSpPr>
            <a:spLocks noGrp="1"/>
          </p:cNvSpPr>
          <p:nvPr>
            <p:ph idx="1"/>
          </p:nvPr>
        </p:nvSpPr>
        <p:spPr>
          <a:xfrm>
            <a:off x="457200" y="1600203"/>
            <a:ext cx="8229600" cy="4235463"/>
          </a:xfrm>
          <a:prstGeom prst="rect">
            <a:avLst/>
          </a:prstGeom>
        </p:spPr>
        <p:txBody>
          <a:bodyPr/>
          <a:lstStyle>
            <a:lvl1pPr>
              <a:defRPr sz="1950">
                <a:latin typeface="Arial"/>
              </a:defRPr>
            </a:lvl1pPr>
            <a:lvl2pPr>
              <a:defRPr sz="1800">
                <a:latin typeface="Arial"/>
              </a:defRPr>
            </a:lvl2pPr>
            <a:lvl3pPr>
              <a:defRPr sz="1650">
                <a:latin typeface="Arial"/>
              </a:defRPr>
            </a:lvl3pPr>
            <a:lvl4pPr>
              <a:defRPr sz="1350">
                <a:latin typeface="Arial"/>
              </a:defRPr>
            </a:lvl4pPr>
            <a:lvl5pPr>
              <a:defRPr sz="1200">
                <a:latin typeface="Aria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4031B244-5DE1-884A-885B-F03223C1AA86}"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9995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457201" y="664883"/>
            <a:ext cx="8229600" cy="935319"/>
          </a:xfrm>
          <a:prstGeom prst="rect">
            <a:avLst/>
          </a:prstGeom>
        </p:spPr>
        <p:txBody>
          <a:bodyPr/>
          <a:lstStyle>
            <a:lvl1pPr>
              <a:defRPr sz="2550" cap="all">
                <a:latin typeface="Georgia"/>
              </a:defRPr>
            </a:lvl1pPr>
          </a:lstStyle>
          <a:p>
            <a:r>
              <a:rPr lang="nb-NO"/>
              <a:t>Klikk for å redigere tittelstil</a:t>
            </a:r>
            <a:endParaRPr lang="en-US"/>
          </a:p>
        </p:txBody>
      </p:sp>
      <p:sp>
        <p:nvSpPr>
          <p:cNvPr id="3" name="Content Placeholder 2"/>
          <p:cNvSpPr>
            <a:spLocks noGrp="1"/>
          </p:cNvSpPr>
          <p:nvPr>
            <p:ph sz="half" idx="1" hasCustomPrompt="1"/>
          </p:nvPr>
        </p:nvSpPr>
        <p:spPr>
          <a:xfrm>
            <a:off x="457200" y="1600201"/>
            <a:ext cx="4038600" cy="4224515"/>
          </a:xfrm>
          <a:prstGeom prst="rect">
            <a:avLst/>
          </a:prstGeom>
        </p:spPr>
        <p:txBody>
          <a:bodyPr/>
          <a:lstStyle>
            <a:lvl1pPr>
              <a:defRPr sz="1950">
                <a:latin typeface="Arial"/>
              </a:defRPr>
            </a:lvl1pPr>
            <a:lvl2pPr>
              <a:defRPr sz="1725">
                <a:latin typeface="Arial"/>
              </a:defRPr>
            </a:lvl2pPr>
            <a:lvl3pPr>
              <a:defRPr sz="1500">
                <a:latin typeface="Arial"/>
              </a:defRPr>
            </a:lvl3pPr>
            <a:lvl4pPr>
              <a:defRPr sz="1350">
                <a:latin typeface="Arial"/>
              </a:defRPr>
            </a:lvl4pPr>
            <a:lvl5pPr>
              <a:defRPr sz="1350">
                <a:latin typeface="Arial"/>
              </a:defRPr>
            </a:lvl5pPr>
            <a:lvl6pPr>
              <a:defRPr sz="1350"/>
            </a:lvl6pPr>
            <a:lvl7pPr>
              <a:defRPr sz="1350"/>
            </a:lvl7pPr>
            <a:lvl8pPr>
              <a:defRPr sz="1350"/>
            </a:lvl8pPr>
            <a:lvl9pPr>
              <a:defRPr sz="1350"/>
            </a:lvl9pPr>
          </a:lstStyle>
          <a:p>
            <a:pPr lvl="0"/>
            <a:r>
              <a:rPr lang="nb-NO"/>
              <a:t>Du kan klikke her for å endre på teksten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en-US"/>
          </a:p>
        </p:txBody>
      </p:sp>
      <p:sp>
        <p:nvSpPr>
          <p:cNvPr id="4" name="Content Placeholder 3"/>
          <p:cNvSpPr>
            <a:spLocks noGrp="1"/>
          </p:cNvSpPr>
          <p:nvPr>
            <p:ph sz="half" idx="2" hasCustomPrompt="1"/>
          </p:nvPr>
        </p:nvSpPr>
        <p:spPr>
          <a:xfrm>
            <a:off x="4648200" y="1600202"/>
            <a:ext cx="4038600" cy="4224514"/>
          </a:xfrm>
          <a:prstGeom prst="rect">
            <a:avLst/>
          </a:prstGeom>
        </p:spPr>
        <p:txBody>
          <a:bodyPr/>
          <a:lstStyle>
            <a:lvl1pPr>
              <a:defRPr sz="1950">
                <a:latin typeface="Arial"/>
              </a:defRPr>
            </a:lvl1pPr>
            <a:lvl2pPr>
              <a:defRPr sz="1725">
                <a:latin typeface="Arial"/>
              </a:defRPr>
            </a:lvl2pPr>
            <a:lvl3pPr>
              <a:defRPr sz="1500">
                <a:latin typeface="Arial"/>
              </a:defRPr>
            </a:lvl3pPr>
            <a:lvl4pPr>
              <a:defRPr sz="1350">
                <a:latin typeface="Arial"/>
              </a:defRPr>
            </a:lvl4pPr>
            <a:lvl5pPr>
              <a:defRPr sz="1350">
                <a:latin typeface="Arial"/>
              </a:defRPr>
            </a:lvl5pPr>
            <a:lvl6pPr>
              <a:defRPr sz="1350"/>
            </a:lvl6pPr>
            <a:lvl7pPr>
              <a:defRPr sz="1350"/>
            </a:lvl7pPr>
            <a:lvl8pPr>
              <a:defRPr sz="1350"/>
            </a:lvl8pPr>
            <a:lvl9pPr>
              <a:defRPr sz="1350"/>
            </a:lvl9pPr>
          </a:lstStyle>
          <a:p>
            <a:pPr lvl="0"/>
            <a:r>
              <a:rPr lang="nb-NO"/>
              <a:t>Du kan klikke her for å endre på teksten</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en-US"/>
          </a:p>
        </p:txBody>
      </p:sp>
      <p:sp>
        <p:nvSpPr>
          <p:cNvPr id="5" name="Date Placeholder 4"/>
          <p:cNvSpPr>
            <a:spLocks noGrp="1"/>
          </p:cNvSpPr>
          <p:nvPr>
            <p:ph type="dt" sz="half" idx="10"/>
          </p:nvPr>
        </p:nvSpPr>
        <p:spPr/>
        <p:txBody>
          <a:bodyPr/>
          <a:lstStyle/>
          <a:p>
            <a:fld id="{4031B244-5DE1-884A-885B-F03223C1AA86}"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31510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side_Bil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94873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5376174"/>
            <a:ext cx="5486400" cy="298381"/>
          </a:xfrm>
          <a:prstGeom prst="rect">
            <a:avLst/>
          </a:prstGeom>
        </p:spPr>
        <p:txBody>
          <a:bodyPr anchor="b"/>
          <a:lstStyle>
            <a:lvl1pPr algn="l">
              <a:defRPr sz="1350" b="1" i="0">
                <a:latin typeface="Arial"/>
                <a:cs typeface="Arial"/>
              </a:defRPr>
            </a:lvl1pPr>
          </a:lstStyle>
          <a:p>
            <a:r>
              <a:rPr lang="nb-NO"/>
              <a:t>Klikk for å redigere tittelstil</a:t>
            </a:r>
            <a:endParaRPr lang="en-US"/>
          </a:p>
        </p:txBody>
      </p:sp>
      <p:sp>
        <p:nvSpPr>
          <p:cNvPr id="4" name="Text Placeholder 3"/>
          <p:cNvSpPr>
            <a:spLocks noGrp="1"/>
          </p:cNvSpPr>
          <p:nvPr>
            <p:ph type="body" sz="half" idx="2"/>
          </p:nvPr>
        </p:nvSpPr>
        <p:spPr>
          <a:xfrm>
            <a:off x="457200" y="5674743"/>
            <a:ext cx="5486400" cy="45654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031B244-5DE1-884A-885B-F03223C1AA86}"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98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31B244-5DE1-884A-885B-F03223C1AA86}" type="datetimeFigureOut">
              <a:rPr lang="en-US" smtClean="0"/>
              <a:t>9/25/2019</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10" name="Rectangle 9"/>
          <p:cNvSpPr/>
          <p:nvPr/>
        </p:nvSpPr>
        <p:spPr>
          <a:xfrm>
            <a:off x="0" y="6293708"/>
            <a:ext cx="9144000" cy="564292"/>
          </a:xfrm>
          <a:prstGeom prst="rect">
            <a:avLst/>
          </a:prstGeom>
          <a:solidFill>
            <a:srgbClr val="C0C1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 name="Bilde 1"/>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024515" y="6429712"/>
            <a:ext cx="1795631" cy="293044"/>
          </a:xfrm>
          <a:prstGeom prst="rect">
            <a:avLst/>
          </a:prstGeom>
        </p:spPr>
      </p:pic>
      <p:pic>
        <p:nvPicPr>
          <p:cNvPr id="3" name="Bilde 2"/>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338667" y="159402"/>
            <a:ext cx="1642532" cy="249712"/>
          </a:xfrm>
          <a:prstGeom prst="rect">
            <a:avLst/>
          </a:prstGeom>
        </p:spPr>
      </p:pic>
    </p:spTree>
    <p:extLst>
      <p:ext uri="{BB962C8B-B14F-4D97-AF65-F5344CB8AC3E}">
        <p14:creationId xmlns:p14="http://schemas.microsoft.com/office/powerpoint/2010/main" val="3624152270"/>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63" r:id="rId3"/>
    <p:sldLayoutId id="2147483654" r:id="rId4"/>
    <p:sldLayoutId id="2147483655" r:id="rId5"/>
    <p:sldLayoutId id="2147483650" r:id="rId6"/>
    <p:sldLayoutId id="2147483652" r:id="rId7"/>
    <p:sldLayoutId id="2147483662" r:id="rId8"/>
    <p:sldLayoutId id="2147483657" r:id="rId9"/>
    <p:sldLayoutId id="2147483660" r:id="rId10"/>
    <p:sldLayoutId id="2147483658" r:id="rId11"/>
    <p:sldLayoutId id="2147483659" r:id="rId12"/>
    <p:sldLayoutId id="2147483665" r:id="rId13"/>
    <p:sldLayoutId id="2147483666" r:id="rId14"/>
    <p:sldLayoutId id="2147483668" r:id="rId15"/>
    <p:sldLayoutId id="2147483669" r:id="rId16"/>
    <p:sldLayoutId id="2147483661" r:id="rId17"/>
    <p:sldLayoutId id="2147483670" r:id="rId18"/>
    <p:sldLayoutId id="2147483671" r:id="rId19"/>
    <p:sldLayoutId id="2147483672" r:id="rId20"/>
    <p:sldLayoutId id="2147483673" r:id="rId21"/>
    <p:sldLayoutId id="2147483675" r:id="rId22"/>
    <p:sldLayoutId id="2147483676" r:id="rId23"/>
    <p:sldLayoutId id="2147483677" r:id="rId24"/>
    <p:sldLayoutId id="2147483678" r:id="rId25"/>
    <p:sldLayoutId id="2147483681" r:id="rId26"/>
    <p:sldLayoutId id="2147483682" r:id="rId27"/>
    <p:sldLayoutId id="2147483683" r:id="rId28"/>
    <p:sldLayoutId id="2147483684" r:id="rId29"/>
    <p:sldLayoutId id="2147483687" r:id="rId30"/>
    <p:sldLayoutId id="2147483688" r:id="rId31"/>
    <p:sldLayoutId id="2147483689" r:id="rId32"/>
    <p:sldLayoutId id="2147483691" r:id="rId33"/>
    <p:sldLayoutId id="2147483692" r:id="rId34"/>
    <p:sldLayoutId id="2147483693" r:id="rId35"/>
    <p:sldLayoutId id="2147483694" r:id="rId36"/>
    <p:sldLayoutId id="2147483696" r:id="rId37"/>
    <p:sldLayoutId id="2147483697" r:id="rId3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b="0" i="0" kern="1200" baseline="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b="0" i="0" kern="1200" baseline="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b="0" i="0" kern="1200" baseline="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b="0" i="0" kern="1200" baseline="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kirkesok.no/" TargetMode="External"/><Relationship Id="rId1" Type="http://schemas.openxmlformats.org/officeDocument/2006/relationships/slideLayout" Target="../slideLayouts/slideLayout2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Qs1ZheHFjzI"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hyperlink" Target="https://www.kirken.no/medarbeider" TargetMode="External"/><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pattern_Wallpaper_2.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60924"/>
            <a:ext cx="6858000" cy="445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p:cNvSpPr txBox="1">
            <a:spLocks noChangeArrowheads="1"/>
          </p:cNvSpPr>
          <p:nvPr/>
        </p:nvSpPr>
        <p:spPr bwMode="auto">
          <a:xfrm>
            <a:off x="1495426" y="2411821"/>
            <a:ext cx="6136481"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lgn="ctr" eaLnBrk="1" hangingPunct="1">
              <a:spcBef>
                <a:spcPct val="50000"/>
              </a:spcBef>
              <a:buFont typeface="Times" panose="02020603050405020304" pitchFamily="18" charset="0"/>
              <a:buNone/>
            </a:pPr>
            <a:r>
              <a:rPr lang="nb-NO" altLang="nb-NO" sz="2400" b="1">
                <a:solidFill>
                  <a:schemeClr val="tx1"/>
                </a:solidFill>
                <a:latin typeface="Georgia" panose="02040502050405020303" pitchFamily="18" charset="0"/>
              </a:rPr>
              <a:t>Menighetsrådets oppgaver og ansvar</a:t>
            </a:r>
          </a:p>
          <a:p>
            <a:pPr algn="ctr" eaLnBrk="1" hangingPunct="1">
              <a:spcBef>
                <a:spcPct val="50000"/>
              </a:spcBef>
              <a:buFont typeface="Times" panose="02020603050405020304" pitchFamily="18" charset="0"/>
              <a:buNone/>
            </a:pPr>
            <a:endParaRPr lang="nb-NO" altLang="nb-NO" sz="2400" b="1">
              <a:solidFill>
                <a:srgbClr val="003F6E"/>
              </a:solidFill>
              <a:latin typeface="Georgia" panose="02040502050405020303" pitchFamily="18" charset="0"/>
            </a:endParaRPr>
          </a:p>
          <a:p>
            <a:pPr algn="ctr" eaLnBrk="1" hangingPunct="1">
              <a:spcBef>
                <a:spcPct val="50000"/>
              </a:spcBef>
              <a:buFont typeface="Times" panose="02020603050405020304" pitchFamily="18" charset="0"/>
              <a:buNone/>
            </a:pPr>
            <a:endParaRPr lang="nb-NO" altLang="nb-NO" sz="2400" b="1">
              <a:solidFill>
                <a:srgbClr val="003F6E"/>
              </a:solidFill>
              <a:latin typeface="Georgia" panose="02040502050405020303" pitchFamily="18" charset="0"/>
            </a:endParaRPr>
          </a:p>
          <a:p>
            <a:pPr algn="ctr" eaLnBrk="1" hangingPunct="1">
              <a:spcBef>
                <a:spcPct val="50000"/>
              </a:spcBef>
              <a:buFont typeface="Times" panose="02020603050405020304" pitchFamily="18" charset="0"/>
              <a:buNone/>
            </a:pPr>
            <a:endParaRPr lang="nb-NO" altLang="nb-NO" sz="2400" b="1">
              <a:solidFill>
                <a:srgbClr val="003F6E"/>
              </a:solidFill>
              <a:latin typeface="Georgia" panose="02040502050405020303" pitchFamily="18" charset="0"/>
            </a:endParaRPr>
          </a:p>
        </p:txBody>
      </p:sp>
      <p:sp>
        <p:nvSpPr>
          <p:cNvPr id="6148" name="Rektangel 2"/>
          <p:cNvSpPr>
            <a:spLocks noChangeArrowheads="1"/>
          </p:cNvSpPr>
          <p:nvPr/>
        </p:nvSpPr>
        <p:spPr bwMode="auto">
          <a:xfrm>
            <a:off x="3118249" y="3336131"/>
            <a:ext cx="29075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r>
              <a:rPr lang="nb-NO" altLang="nb-NO" sz="750">
                <a:latin typeface="Times New Roman" panose="02020603050405020304" pitchFamily="18" charset="0"/>
              </a:rPr>
              <a:t>				</a:t>
            </a:r>
            <a:endParaRPr lang="nb-NO" altLang="nb-NO" sz="3300"/>
          </a:p>
        </p:txBody>
      </p:sp>
      <p:pic>
        <p:nvPicPr>
          <p:cNvPr id="6149" name="Bilde 1"/>
          <p:cNvPicPr>
            <a:picLocks noChangeAspect="1"/>
          </p:cNvPicPr>
          <p:nvPr/>
        </p:nvPicPr>
        <p:blipFill>
          <a:blip r:embed="rId4">
            <a:extLst>
              <a:ext uri="{28A0092B-C50C-407E-A947-70E740481C1C}">
                <a14:useLocalDpi xmlns:a14="http://schemas.microsoft.com/office/drawing/2010/main" val="0"/>
              </a:ext>
            </a:extLst>
          </a:blip>
          <a:srcRect l="26204" t="51907" r="21590" b="22586"/>
          <a:stretch>
            <a:fillRect/>
          </a:stretch>
        </p:blipFill>
        <p:spPr bwMode="auto">
          <a:xfrm>
            <a:off x="1134665" y="3077669"/>
            <a:ext cx="6858000" cy="210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826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txBox="1">
            <a:spLocks noChangeArrowheads="1"/>
          </p:cNvSpPr>
          <p:nvPr/>
        </p:nvSpPr>
        <p:spPr bwMode="auto">
          <a:xfrm>
            <a:off x="1406771" y="1360170"/>
            <a:ext cx="6832557" cy="35122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b="0" i="0"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b="0" i="0" kern="1200" baseline="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b="0" i="0" kern="1200" baseline="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b="0" i="0" kern="1200" baseline="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b="0" i="0" kern="1200" baseline="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Times" panose="02020603050405020304" pitchFamily="18" charset="0"/>
              <a:buNone/>
            </a:pPr>
            <a:r>
              <a:rPr lang="nb-NO" altLang="nb-NO" sz="2100" b="1">
                <a:latin typeface="Georgia" panose="02040502050405020303" pitchFamily="18" charset="0"/>
              </a:rPr>
              <a:t>Menighetsrådet formålsparagraf</a:t>
            </a:r>
          </a:p>
          <a:p>
            <a:pPr>
              <a:buFont typeface="Times" panose="02020603050405020304" pitchFamily="18" charset="0"/>
              <a:buNone/>
            </a:pPr>
            <a:endParaRPr lang="nb-NO" altLang="nb-NO" sz="1050" b="1">
              <a:latin typeface="Georgia" panose="02040502050405020303" pitchFamily="18" charset="0"/>
            </a:endParaRPr>
          </a:p>
          <a:p>
            <a:pPr marL="533400" indent="-533400">
              <a:lnSpc>
                <a:spcPct val="80000"/>
              </a:lnSpc>
              <a:buNone/>
            </a:pPr>
            <a:r>
              <a:rPr lang="nb-NO" altLang="nb-NO" sz="2000" b="1">
                <a:latin typeface="Georgia" panose="02040502050405020303" pitchFamily="18" charset="0"/>
              </a:rPr>
              <a:t>Kirkeloven § 9:</a:t>
            </a:r>
            <a:r>
              <a:rPr lang="nb-NO" altLang="nb-NO" sz="2000">
                <a:latin typeface="Georgia" panose="02040502050405020303" pitchFamily="18" charset="0"/>
              </a:rPr>
              <a:t> </a:t>
            </a:r>
          </a:p>
          <a:p>
            <a:pPr marL="533400" indent="-533400">
              <a:buNone/>
            </a:pPr>
            <a:r>
              <a:rPr lang="nb-NO" altLang="nb-NO" sz="2000" i="1">
                <a:latin typeface="Georgia" panose="02040502050405020303" pitchFamily="18" charset="0"/>
              </a:rPr>
              <a:t>	</a:t>
            </a:r>
            <a:r>
              <a:rPr lang="nb-NO" altLang="nb-NO" sz="1800" i="1">
                <a:latin typeface="Georgia" panose="02040502050405020303" pitchFamily="18" charset="0"/>
              </a:rPr>
              <a:t>«Menighetsrådet skal ha sin oppmerksomhet henvendt på alt som kan gjøres for å vekke og nære det kristelige liv, særlig at Guds ord blir rikelig forkynt, syke og døende betjent med det, døpte gis dåpsopplæring, barn og unge samlet om gode formål og legemlig og åndelig hjelp avhjulpet. Menighetsrådet har ansvar for at kirkelig undervisning, diakoni og kirkemusikk innarbeides og utvikles i soknet»</a:t>
            </a:r>
            <a:r>
              <a:rPr lang="nb-NO" altLang="nb-NO" sz="1800">
                <a:latin typeface="Georgia" panose="02040502050405020303" pitchFamily="18" charset="0"/>
              </a:rPr>
              <a:t>. </a:t>
            </a:r>
          </a:p>
          <a:p>
            <a:pPr>
              <a:buFont typeface="Times" panose="02020603050405020304" pitchFamily="18" charset="0"/>
              <a:buNone/>
            </a:pPr>
            <a:endParaRPr lang="nb-NO" altLang="nb-NO" sz="1500">
              <a:solidFill>
                <a:srgbClr val="666666"/>
              </a:solidFill>
              <a:latin typeface="Georgia" panose="02040502050405020303" pitchFamily="18" charset="0"/>
            </a:endParaRPr>
          </a:p>
        </p:txBody>
      </p:sp>
      <p:sp>
        <p:nvSpPr>
          <p:cNvPr id="6" name="Text Box 11">
            <a:extLst>
              <a:ext uri="{FF2B5EF4-FFF2-40B4-BE49-F238E27FC236}">
                <a16:creationId xmlns="" xmlns:a16="http://schemas.microsoft.com/office/drawing/2014/main" id="{A403DF4E-D201-4713-8C57-63A4CEE4B74E}"/>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46</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769289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body" idx="1"/>
          </p:nvPr>
        </p:nvSpPr>
        <p:spPr bwMode="auto">
          <a:xfrm>
            <a:off x="1406771" y="1360171"/>
            <a:ext cx="3297115" cy="409527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eaLnBrk="1" hangingPunct="1">
              <a:buFont typeface="Times" panose="02020603050405020304" pitchFamily="18" charset="0"/>
              <a:buNone/>
            </a:pPr>
            <a:r>
              <a:rPr lang="nb-NO" altLang="nb-NO" sz="2100" b="1"/>
              <a:t>Menighetsrådet har virksomhetsansvar</a:t>
            </a:r>
          </a:p>
          <a:p>
            <a:pPr eaLnBrk="1" hangingPunct="1">
              <a:buFont typeface="Times" panose="02020603050405020304" pitchFamily="18" charset="0"/>
              <a:buNone/>
            </a:pPr>
            <a:endParaRPr lang="nb-NO" altLang="nb-NO" sz="1050" b="1">
              <a:latin typeface="Georgia" panose="02040502050405020303" pitchFamily="18" charset="0"/>
            </a:endParaRPr>
          </a:p>
          <a:p>
            <a:r>
              <a:rPr lang="nb-NO" altLang="nb-NO" sz="1800">
                <a:solidFill>
                  <a:srgbClr val="666666"/>
                </a:solidFill>
              </a:rPr>
              <a:t>Menighetsrådet er menighetens </a:t>
            </a:r>
            <a:r>
              <a:rPr lang="nb-NO" altLang="nb-NO" sz="1800" b="1">
                <a:solidFill>
                  <a:srgbClr val="666666"/>
                </a:solidFill>
              </a:rPr>
              <a:t>styrings-</a:t>
            </a:r>
            <a:r>
              <a:rPr lang="nb-NO" altLang="nb-NO" sz="1800">
                <a:solidFill>
                  <a:srgbClr val="666666"/>
                </a:solidFill>
              </a:rPr>
              <a:t> og </a:t>
            </a:r>
            <a:r>
              <a:rPr lang="nb-NO" altLang="nb-NO" sz="1800" b="1">
                <a:solidFill>
                  <a:srgbClr val="666666"/>
                </a:solidFill>
              </a:rPr>
              <a:t>strategiorgan</a:t>
            </a:r>
            <a:r>
              <a:rPr lang="nb-NO" altLang="nb-NO" sz="1800">
                <a:solidFill>
                  <a:srgbClr val="666666"/>
                </a:solidFill>
              </a:rPr>
              <a:t> </a:t>
            </a:r>
            <a:endParaRPr lang="nb-NO" altLang="nb-NO" sz="1800">
              <a:solidFill>
                <a:srgbClr val="666666"/>
              </a:solidFill>
              <a:latin typeface="Georgia" panose="02040502050405020303" pitchFamily="18" charset="0"/>
            </a:endParaRPr>
          </a:p>
          <a:p>
            <a:pPr eaLnBrk="1" hangingPunct="1"/>
            <a:r>
              <a:rPr lang="nb-NO" altLang="nb-NO" sz="1800">
                <a:solidFill>
                  <a:srgbClr val="666666"/>
                </a:solidFill>
              </a:rPr>
              <a:t>Under de strategiske valg bør det ligge </a:t>
            </a:r>
            <a:r>
              <a:rPr lang="nb-NO" altLang="nb-NO" sz="1800" b="1">
                <a:solidFill>
                  <a:srgbClr val="666666"/>
                </a:solidFill>
              </a:rPr>
              <a:t>visjoner</a:t>
            </a:r>
            <a:r>
              <a:rPr lang="nb-NO" altLang="nb-NO" sz="1800">
                <a:solidFill>
                  <a:srgbClr val="666666"/>
                </a:solidFill>
              </a:rPr>
              <a:t> om hvor vi vil</a:t>
            </a:r>
          </a:p>
          <a:p>
            <a:r>
              <a:rPr lang="nb-NO" sz="1800">
                <a:solidFill>
                  <a:srgbClr val="666666"/>
                </a:solidFill>
              </a:rPr>
              <a:t>Menighetsrådet samspiller med fellesrådet om </a:t>
            </a:r>
            <a:r>
              <a:rPr lang="nb-NO" sz="1800" b="1">
                <a:solidFill>
                  <a:srgbClr val="666666"/>
                </a:solidFill>
              </a:rPr>
              <a:t>ressurser og planarbeid</a:t>
            </a:r>
            <a:endParaRPr lang="nb-NO" altLang="nb-NO" sz="1800" b="1">
              <a:solidFill>
                <a:srgbClr val="666666"/>
              </a:solidFill>
              <a:latin typeface="Georgia" panose="02040502050405020303" pitchFamily="18" charset="0"/>
            </a:endParaRPr>
          </a:p>
          <a:p>
            <a:pPr eaLnBrk="1" hangingPunct="1"/>
            <a:endParaRPr lang="nb-NO" altLang="nb-NO" sz="1800">
              <a:solidFill>
                <a:srgbClr val="666666"/>
              </a:solidFill>
              <a:latin typeface="Georgia" panose="02040502050405020303" pitchFamily="18" charset="0"/>
            </a:endParaRPr>
          </a:p>
          <a:p>
            <a:pPr>
              <a:buNone/>
            </a:pPr>
            <a:endParaRPr lang="nb-NO" altLang="nb-NO" sz="1500">
              <a:solidFill>
                <a:srgbClr val="666666"/>
              </a:solidFill>
              <a:latin typeface="Georgia" panose="02040502050405020303" pitchFamily="18" charset="0"/>
            </a:endParaRPr>
          </a:p>
        </p:txBody>
      </p:sp>
      <p:sp>
        <p:nvSpPr>
          <p:cNvPr id="3" name="Rectangle 6"/>
          <p:cNvSpPr txBox="1">
            <a:spLocks noChangeArrowheads="1"/>
          </p:cNvSpPr>
          <p:nvPr/>
        </p:nvSpPr>
        <p:spPr bwMode="auto">
          <a:xfrm>
            <a:off x="4703886" y="1683727"/>
            <a:ext cx="3297115" cy="377171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Times" panose="02020603050405020304" pitchFamily="18"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Times" panose="02020603050405020304" pitchFamily="18" charset="0"/>
              <a:buNone/>
            </a:pPr>
            <a:r>
              <a:rPr lang="nb-NO" altLang="nb-NO" sz="2100" b="1">
                <a:latin typeface="Georgia"/>
              </a:rPr>
              <a:t>Eksempel</a:t>
            </a:r>
          </a:p>
          <a:p>
            <a:pPr eaLnBrk="1" hangingPunct="1">
              <a:buFont typeface="Times" panose="02020603050405020304" pitchFamily="18" charset="0"/>
              <a:buNone/>
            </a:pPr>
            <a:endParaRPr lang="nb-NO" altLang="nb-NO" sz="1050" b="1">
              <a:latin typeface="Georgia" panose="02040502050405020303" pitchFamily="18" charset="0"/>
            </a:endParaRPr>
          </a:p>
          <a:p>
            <a:pPr marL="0" indent="0" eaLnBrk="1" hangingPunct="1">
              <a:buNone/>
            </a:pPr>
            <a:r>
              <a:rPr lang="nb-NO" altLang="nb-NO" sz="1800">
                <a:solidFill>
                  <a:srgbClr val="666666"/>
                </a:solidFill>
                <a:latin typeface="Georgia"/>
              </a:rPr>
              <a:t>Strategi: «Vi vil satse på diakoni!»</a:t>
            </a:r>
          </a:p>
          <a:p>
            <a:pPr marL="0" indent="0" eaLnBrk="1" hangingPunct="1">
              <a:buNone/>
            </a:pPr>
            <a:endParaRPr lang="nb-NO" altLang="nb-NO" sz="1800">
              <a:solidFill>
                <a:srgbClr val="666666"/>
              </a:solidFill>
              <a:latin typeface="Georgia" panose="02040502050405020303" pitchFamily="18" charset="0"/>
            </a:endParaRPr>
          </a:p>
          <a:p>
            <a:pPr marL="0" indent="0" eaLnBrk="1" hangingPunct="1">
              <a:buNone/>
            </a:pPr>
            <a:r>
              <a:rPr lang="nb-NO" altLang="nb-NO" sz="1800">
                <a:solidFill>
                  <a:srgbClr val="666666"/>
                </a:solidFill>
                <a:latin typeface="Georgia"/>
              </a:rPr>
              <a:t>Visjon: «Vi skal bety noe for de som har det vanskelig!»</a:t>
            </a:r>
          </a:p>
          <a:p>
            <a:pPr marL="0" indent="0" eaLnBrk="1" hangingPunct="1">
              <a:buNone/>
            </a:pPr>
            <a:endParaRPr lang="nb-NO" altLang="nb-NO" sz="1800">
              <a:solidFill>
                <a:srgbClr val="666666"/>
              </a:solidFill>
              <a:latin typeface="Georgia" panose="02040502050405020303" pitchFamily="18" charset="0"/>
            </a:endParaRPr>
          </a:p>
          <a:p>
            <a:pPr marL="0" indent="0">
              <a:buNone/>
            </a:pPr>
            <a:r>
              <a:rPr lang="nb-NO" sz="1800">
                <a:solidFill>
                  <a:srgbClr val="666666"/>
                </a:solidFill>
                <a:cs typeface="Times New Roman"/>
              </a:rPr>
              <a:t>Ressurser: </a:t>
            </a:r>
            <a:r>
              <a:rPr lang="nb-NO" sz="1800">
                <a:latin typeface="Georgia"/>
                <a:cs typeface="Times New Roman"/>
              </a:rPr>
              <a:t>«</a:t>
            </a:r>
            <a:r>
              <a:rPr lang="nb-NO" sz="1800">
                <a:solidFill>
                  <a:srgbClr val="666666"/>
                </a:solidFill>
                <a:cs typeface="Times New Roman"/>
              </a:rPr>
              <a:t>Kan vår menighet få en diakon, og hva skal vårt diakonale arbeid være?</a:t>
            </a:r>
            <a:r>
              <a:rPr lang="nb-NO" sz="1800">
                <a:latin typeface="Georgia"/>
                <a:cs typeface="Times New Roman"/>
              </a:rPr>
              <a:t>»</a:t>
            </a:r>
          </a:p>
        </p:txBody>
      </p:sp>
      <p:sp>
        <p:nvSpPr>
          <p:cNvPr id="2" name="Text Box 11">
            <a:extLst>
              <a:ext uri="{FF2B5EF4-FFF2-40B4-BE49-F238E27FC236}">
                <a16:creationId xmlns="" xmlns:a16="http://schemas.microsoft.com/office/drawing/2014/main" id="{173CAD7D-1DAA-41DD-9D4C-19E801F2B04C}"/>
              </a:ext>
            </a:extLst>
          </p:cNvPr>
          <p:cNvSpPr txBox="1">
            <a:spLocks noChangeArrowheads="1"/>
          </p:cNvSpPr>
          <p:nvPr/>
        </p:nvSpPr>
        <p:spPr bwMode="auto">
          <a:xfrm>
            <a:off x="6915249" y="5809609"/>
            <a:ext cx="18378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dirty="0">
                <a:solidFill>
                  <a:schemeClr val="tx1"/>
                </a:solidFill>
                <a:latin typeface="Georgia"/>
              </a:rPr>
              <a:t>Håndboka s 46-48</a:t>
            </a:r>
            <a:endParaRPr lang="nb-NO" altLang="nb-NO" sz="1200"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939721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721644" y="1727597"/>
            <a:ext cx="5910263" cy="338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342900" indent="-342900">
              <a:tabLst>
                <a:tab pos="442913" algn="l"/>
              </a:tabLst>
              <a:defRPr sz="4400">
                <a:solidFill>
                  <a:schemeClr val="tx2"/>
                </a:solidFill>
                <a:latin typeface="Arial MT" charset="0"/>
              </a:defRPr>
            </a:lvl1pPr>
            <a:lvl2pPr marL="439738" indent="-260350">
              <a:tabLst>
                <a:tab pos="442913" algn="l"/>
              </a:tabLst>
              <a:defRPr sz="4400">
                <a:solidFill>
                  <a:schemeClr val="tx2"/>
                </a:solidFill>
                <a:latin typeface="Arial MT" charset="0"/>
              </a:defRPr>
            </a:lvl2pPr>
            <a:lvl3pPr marL="1143000" indent="-228600">
              <a:tabLst>
                <a:tab pos="442913" algn="l"/>
              </a:tabLst>
              <a:defRPr sz="4400">
                <a:solidFill>
                  <a:schemeClr val="tx2"/>
                </a:solidFill>
                <a:latin typeface="Arial MT" charset="0"/>
              </a:defRPr>
            </a:lvl3pPr>
            <a:lvl4pPr marL="1600200" indent="-228600">
              <a:tabLst>
                <a:tab pos="442913" algn="l"/>
              </a:tabLst>
              <a:defRPr sz="4400">
                <a:solidFill>
                  <a:schemeClr val="tx2"/>
                </a:solidFill>
                <a:latin typeface="Arial MT" charset="0"/>
              </a:defRPr>
            </a:lvl4pPr>
            <a:lvl5pPr marL="2057400" indent="-228600">
              <a:tabLst>
                <a:tab pos="442913" algn="l"/>
              </a:tabLst>
              <a:defRPr sz="4400">
                <a:solidFill>
                  <a:schemeClr val="tx2"/>
                </a:solidFill>
                <a:latin typeface="Arial MT" charset="0"/>
              </a:defRPr>
            </a:lvl5pPr>
            <a:lvl6pPr marL="2514600" indent="-228600" eaLnBrk="0" fontAlgn="base" hangingPunct="0">
              <a:spcBef>
                <a:spcPct val="0"/>
              </a:spcBef>
              <a:spcAft>
                <a:spcPct val="0"/>
              </a:spcAft>
              <a:tabLst>
                <a:tab pos="442913" algn="l"/>
              </a:tabLst>
              <a:defRPr sz="4400">
                <a:solidFill>
                  <a:schemeClr val="tx2"/>
                </a:solidFill>
                <a:latin typeface="Arial MT" charset="0"/>
              </a:defRPr>
            </a:lvl6pPr>
            <a:lvl7pPr marL="2971800" indent="-228600" eaLnBrk="0" fontAlgn="base" hangingPunct="0">
              <a:spcBef>
                <a:spcPct val="0"/>
              </a:spcBef>
              <a:spcAft>
                <a:spcPct val="0"/>
              </a:spcAft>
              <a:tabLst>
                <a:tab pos="442913" algn="l"/>
              </a:tabLst>
              <a:defRPr sz="4400">
                <a:solidFill>
                  <a:schemeClr val="tx2"/>
                </a:solidFill>
                <a:latin typeface="Arial MT" charset="0"/>
              </a:defRPr>
            </a:lvl7pPr>
            <a:lvl8pPr marL="3429000" indent="-228600" eaLnBrk="0" fontAlgn="base" hangingPunct="0">
              <a:spcBef>
                <a:spcPct val="0"/>
              </a:spcBef>
              <a:spcAft>
                <a:spcPct val="0"/>
              </a:spcAft>
              <a:tabLst>
                <a:tab pos="442913" algn="l"/>
              </a:tabLst>
              <a:defRPr sz="4400">
                <a:solidFill>
                  <a:schemeClr val="tx2"/>
                </a:solidFill>
                <a:latin typeface="Arial MT" charset="0"/>
              </a:defRPr>
            </a:lvl8pPr>
            <a:lvl9pPr marL="3886200" indent="-228600" eaLnBrk="0" fontAlgn="base" hangingPunct="0">
              <a:spcBef>
                <a:spcPct val="0"/>
              </a:spcBef>
              <a:spcAft>
                <a:spcPct val="0"/>
              </a:spcAft>
              <a:tabLst>
                <a:tab pos="442913" algn="l"/>
              </a:tabLst>
              <a:defRPr sz="4400">
                <a:solidFill>
                  <a:schemeClr val="tx2"/>
                </a:solidFill>
                <a:latin typeface="Arial MT" charset="0"/>
              </a:defRPr>
            </a:lvl9pPr>
          </a:lstStyle>
          <a:p>
            <a:pPr marL="329565" lvl="1" algn="ctr">
              <a:spcBef>
                <a:spcPct val="20000"/>
              </a:spcBef>
            </a:pPr>
            <a:r>
              <a:rPr lang="nb-NO" altLang="nb-NO" sz="2100" b="1" dirty="0">
                <a:solidFill>
                  <a:schemeClr val="tx1"/>
                </a:solidFill>
                <a:latin typeface="Georgia"/>
              </a:rPr>
              <a:t>Menighetsrådets oppgaver </a:t>
            </a:r>
            <a:endParaRPr lang="nb-NO" sz="3300" dirty="0"/>
          </a:p>
          <a:p>
            <a:pPr marL="329565" lvl="1" algn="ctr" eaLnBrk="1" hangingPunct="1">
              <a:spcBef>
                <a:spcPct val="20000"/>
              </a:spcBef>
              <a:buFont typeface="Times" panose="02020603050405020304" pitchFamily="18" charset="0"/>
              <a:buNone/>
            </a:pPr>
            <a:r>
              <a:rPr lang="nb-NO" altLang="nb-NO" sz="2100" b="1" dirty="0">
                <a:solidFill>
                  <a:schemeClr val="tx1"/>
                </a:solidFill>
                <a:latin typeface="Georgia"/>
              </a:rPr>
              <a:t>(kirkeloven § 9)</a:t>
            </a:r>
          </a:p>
          <a:p>
            <a:pPr marL="329565" lvl="1" eaLnBrk="1" hangingPunct="1">
              <a:spcBef>
                <a:spcPct val="5000"/>
              </a:spcBef>
              <a:buFont typeface="Times" panose="02020603050405020304" pitchFamily="18" charset="0"/>
              <a:buNone/>
            </a:pPr>
            <a:endParaRPr lang="nb-NO" altLang="nb-NO" sz="675" b="1" dirty="0">
              <a:solidFill>
                <a:schemeClr val="tx1"/>
              </a:solidFill>
              <a:latin typeface="Georgia" panose="02040502050405020303" pitchFamily="18" charset="0"/>
            </a:endParaRPr>
          </a:p>
          <a:p>
            <a:pPr marL="354965" lvl="1" indent="-285750" eaLnBrk="1" hangingPunct="1">
              <a:spcBef>
                <a:spcPct val="10000"/>
              </a:spcBef>
              <a:buFont typeface="Arial"/>
              <a:buChar char="•"/>
            </a:pPr>
            <a:r>
              <a:rPr lang="nb-NO" altLang="nb-NO" sz="1500" dirty="0">
                <a:solidFill>
                  <a:srgbClr val="666666"/>
                </a:solidFill>
                <a:latin typeface="Georgia"/>
              </a:rPr>
              <a:t>Bestemme hva kirkeofringene skal gå til</a:t>
            </a:r>
          </a:p>
          <a:p>
            <a:pPr marL="354965" lvl="1" indent="-285750" eaLnBrk="1" hangingPunct="1">
              <a:spcBef>
                <a:spcPct val="10000"/>
              </a:spcBef>
              <a:buFont typeface="Arial"/>
              <a:buChar char="•"/>
            </a:pPr>
            <a:r>
              <a:rPr lang="nb-NO" altLang="nb-NO" sz="1500" dirty="0">
                <a:solidFill>
                  <a:srgbClr val="666666"/>
                </a:solidFill>
                <a:latin typeface="Georgia"/>
              </a:rPr>
              <a:t>Opprette stillinger (med fellesrådets godkjenning)</a:t>
            </a:r>
          </a:p>
          <a:p>
            <a:pPr marL="354965" lvl="1" indent="-285750">
              <a:spcBef>
                <a:spcPct val="10000"/>
              </a:spcBef>
              <a:buFont typeface="Arial"/>
              <a:buChar char="•"/>
            </a:pPr>
            <a:r>
              <a:rPr lang="nb-NO" altLang="nb-NO" sz="1500" dirty="0">
                <a:solidFill>
                  <a:srgbClr val="666666"/>
                </a:solidFill>
                <a:latin typeface="Georgia"/>
              </a:rPr>
              <a:t>Avgi uttalelse ved tilsetting av prest, prost og biskop og være representert i innstillingsutvalg ved tilsetting av prest</a:t>
            </a:r>
          </a:p>
          <a:p>
            <a:pPr marL="354965" lvl="1" indent="-285750" eaLnBrk="1" hangingPunct="1">
              <a:spcBef>
                <a:spcPct val="10000"/>
              </a:spcBef>
              <a:buFont typeface="Arial"/>
              <a:buChar char="•"/>
            </a:pPr>
            <a:r>
              <a:rPr lang="nb-NO" altLang="nb-NO" sz="1500" dirty="0">
                <a:solidFill>
                  <a:srgbClr val="666666"/>
                </a:solidFill>
                <a:latin typeface="Georgia"/>
              </a:rPr>
              <a:t>Føre fortegnelse over kirkens inventar og utstyr</a:t>
            </a:r>
          </a:p>
          <a:p>
            <a:pPr marL="354965" lvl="1" indent="-285750" eaLnBrk="1" hangingPunct="1">
              <a:spcBef>
                <a:spcPct val="10000"/>
              </a:spcBef>
              <a:buFont typeface="Arial"/>
              <a:buChar char="•"/>
            </a:pPr>
            <a:r>
              <a:rPr lang="nb-NO" altLang="nb-NO" sz="1500" dirty="0">
                <a:solidFill>
                  <a:srgbClr val="666666"/>
                </a:solidFill>
                <a:latin typeface="Georgia"/>
              </a:rPr>
              <a:t>Utleie og bruk av kirken</a:t>
            </a:r>
          </a:p>
          <a:p>
            <a:pPr marL="354965" lvl="1" indent="-285750" eaLnBrk="1" hangingPunct="1">
              <a:spcBef>
                <a:spcPct val="10000"/>
              </a:spcBef>
              <a:buFont typeface="Arial"/>
              <a:buChar char="•"/>
            </a:pPr>
            <a:r>
              <a:rPr lang="nb-NO" altLang="nb-NO" sz="1500" dirty="0">
                <a:solidFill>
                  <a:srgbClr val="666666"/>
                </a:solidFill>
                <a:latin typeface="Georgia"/>
              </a:rPr>
              <a:t>Forberede og gi innstilling i saker til menighetsmøtet</a:t>
            </a:r>
          </a:p>
          <a:p>
            <a:pPr marL="354965" lvl="1" indent="-285750" eaLnBrk="1" hangingPunct="1">
              <a:spcBef>
                <a:spcPct val="10000"/>
              </a:spcBef>
              <a:buFont typeface="Arial"/>
              <a:buChar char="•"/>
            </a:pPr>
            <a:r>
              <a:rPr lang="nb-NO" altLang="nb-NO" sz="1500" dirty="0">
                <a:solidFill>
                  <a:srgbClr val="666666"/>
                </a:solidFill>
                <a:latin typeface="Georgia"/>
              </a:rPr>
              <a:t>Forberede og gjennomføre kirkevalg</a:t>
            </a:r>
          </a:p>
          <a:p>
            <a:pPr marL="354965" lvl="1" indent="-285750" eaLnBrk="1" hangingPunct="1">
              <a:spcBef>
                <a:spcPct val="10000"/>
              </a:spcBef>
              <a:buFont typeface="Arial"/>
              <a:buChar char="•"/>
            </a:pPr>
            <a:r>
              <a:rPr lang="nb-NO" altLang="nb-NO" sz="1500" dirty="0">
                <a:solidFill>
                  <a:srgbClr val="666666"/>
                </a:solidFill>
                <a:latin typeface="Georgia"/>
              </a:rPr>
              <a:t>Avgi rapporter og liknende til kirkelige myndigheter								</a:t>
            </a:r>
            <a:endParaRPr lang="nb-NO" altLang="nb-NO" sz="1050" dirty="0">
              <a:solidFill>
                <a:srgbClr val="666666"/>
              </a:solidFill>
              <a:latin typeface="Georgia"/>
            </a:endParaRPr>
          </a:p>
        </p:txBody>
      </p:sp>
      <p:sp>
        <p:nvSpPr>
          <p:cNvPr id="4" name="Text Box 11">
            <a:extLst>
              <a:ext uri="{FF2B5EF4-FFF2-40B4-BE49-F238E27FC236}">
                <a16:creationId xmlns="" xmlns:a16="http://schemas.microsoft.com/office/drawing/2014/main" id="{173CAD7D-1DAA-41DD-9D4C-19E801F2B04C}"/>
              </a:ext>
            </a:extLst>
          </p:cNvPr>
          <p:cNvSpPr txBox="1">
            <a:spLocks noChangeArrowheads="1"/>
          </p:cNvSpPr>
          <p:nvPr/>
        </p:nvSpPr>
        <p:spPr bwMode="auto">
          <a:xfrm>
            <a:off x="6915249" y="5809609"/>
            <a:ext cx="18378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dirty="0">
                <a:solidFill>
                  <a:schemeClr val="tx1"/>
                </a:solidFill>
                <a:latin typeface="Georgia"/>
              </a:rPr>
              <a:t>Håndboka s </a:t>
            </a:r>
            <a:r>
              <a:rPr lang="nb-NO" altLang="nb-NO" sz="1200" b="1" dirty="0" smtClean="0">
                <a:solidFill>
                  <a:schemeClr val="tx1"/>
                </a:solidFill>
                <a:latin typeface="Georgia"/>
              </a:rPr>
              <a:t>46</a:t>
            </a:r>
            <a:endParaRPr lang="nb-NO" altLang="nb-NO" sz="1200"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273841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bwMode="auto">
          <a:xfrm>
            <a:off x="1905000" y="1781176"/>
            <a:ext cx="5514975" cy="391834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eaLnBrk="1" hangingPunct="1">
              <a:lnSpc>
                <a:spcPct val="90000"/>
              </a:lnSpc>
              <a:buFont typeface="Times" panose="02020603050405020304" pitchFamily="18" charset="0"/>
              <a:buNone/>
            </a:pPr>
            <a:r>
              <a:rPr lang="nb-NO" altLang="nb-NO" sz="2100" b="1"/>
              <a:t>Mer om menighetsrådets oppgaver</a:t>
            </a:r>
          </a:p>
          <a:p>
            <a:pPr eaLnBrk="1" hangingPunct="1">
              <a:lnSpc>
                <a:spcPct val="90000"/>
              </a:lnSpc>
              <a:buFont typeface="Times" panose="02020603050405020304" pitchFamily="18" charset="0"/>
              <a:buNone/>
            </a:pPr>
            <a:endParaRPr lang="nb-NO" altLang="nb-NO" sz="900">
              <a:solidFill>
                <a:srgbClr val="666666"/>
              </a:solidFill>
            </a:endParaRPr>
          </a:p>
          <a:p>
            <a:pPr marL="0" indent="0">
              <a:lnSpc>
                <a:spcPct val="90000"/>
              </a:lnSpc>
              <a:buNone/>
            </a:pPr>
            <a:r>
              <a:rPr lang="nb-NO" altLang="nb-NO" sz="1800">
                <a:solidFill>
                  <a:srgbClr val="666666"/>
                </a:solidFill>
              </a:rPr>
              <a:t>Oppgaver som ikke er nevnt i kirkeloven § 9:</a:t>
            </a:r>
          </a:p>
          <a:p>
            <a:pPr>
              <a:lnSpc>
                <a:spcPct val="90000"/>
              </a:lnSpc>
              <a:buFontTx/>
              <a:buChar char="•"/>
            </a:pPr>
            <a:r>
              <a:rPr lang="nb-NO" altLang="nb-NO" sz="1800">
                <a:solidFill>
                  <a:srgbClr val="666666"/>
                </a:solidFill>
              </a:rPr>
              <a:t>Gudstjenesteliv i samarbeid med prest</a:t>
            </a:r>
          </a:p>
          <a:p>
            <a:pPr>
              <a:lnSpc>
                <a:spcPct val="90000"/>
              </a:lnSpc>
              <a:buFontTx/>
              <a:buChar char="•"/>
            </a:pPr>
            <a:r>
              <a:rPr lang="nb-NO" altLang="nb-NO" sz="1800">
                <a:solidFill>
                  <a:srgbClr val="666666"/>
                </a:solidFill>
              </a:rPr>
              <a:t>Barne- og ungdomsarbeid</a:t>
            </a:r>
          </a:p>
          <a:p>
            <a:pPr>
              <a:lnSpc>
                <a:spcPct val="90000"/>
              </a:lnSpc>
              <a:buFontTx/>
              <a:buChar char="•"/>
            </a:pPr>
            <a:r>
              <a:rPr lang="nb-NO" altLang="nb-NO" sz="1800">
                <a:solidFill>
                  <a:srgbClr val="666666"/>
                </a:solidFill>
              </a:rPr>
              <a:t>Rekruttering og organisering av frivillige</a:t>
            </a:r>
          </a:p>
          <a:p>
            <a:pPr eaLnBrk="1" hangingPunct="1">
              <a:lnSpc>
                <a:spcPct val="90000"/>
              </a:lnSpc>
              <a:buFontTx/>
              <a:buChar char="•"/>
            </a:pPr>
            <a:r>
              <a:rPr lang="nb-NO" altLang="nb-NO" sz="1800">
                <a:solidFill>
                  <a:srgbClr val="666666"/>
                </a:solidFill>
              </a:rPr>
              <a:t>Trosopplæring og kirkelig undervisning</a:t>
            </a:r>
          </a:p>
          <a:p>
            <a:pPr eaLnBrk="1" hangingPunct="1">
              <a:lnSpc>
                <a:spcPct val="90000"/>
              </a:lnSpc>
              <a:buFontTx/>
              <a:buChar char="•"/>
            </a:pPr>
            <a:r>
              <a:rPr lang="nb-NO" altLang="nb-NO" sz="1800">
                <a:solidFill>
                  <a:srgbClr val="666666"/>
                </a:solidFill>
              </a:rPr>
              <a:t>Diakoni</a:t>
            </a:r>
          </a:p>
          <a:p>
            <a:pPr eaLnBrk="1" hangingPunct="1">
              <a:lnSpc>
                <a:spcPct val="90000"/>
              </a:lnSpc>
              <a:buFontTx/>
              <a:buChar char="•"/>
            </a:pPr>
            <a:r>
              <a:rPr lang="nb-NO" altLang="nb-NO" sz="1800">
                <a:solidFill>
                  <a:srgbClr val="666666"/>
                </a:solidFill>
              </a:rPr>
              <a:t>Kirkemusikk</a:t>
            </a:r>
          </a:p>
          <a:p>
            <a:pPr eaLnBrk="1" hangingPunct="1">
              <a:lnSpc>
                <a:spcPct val="90000"/>
              </a:lnSpc>
              <a:buFontTx/>
              <a:buNone/>
            </a:pPr>
            <a:endParaRPr lang="nb-NO" altLang="nb-NO" sz="1800">
              <a:solidFill>
                <a:srgbClr val="666666"/>
              </a:solidFill>
            </a:endParaRPr>
          </a:p>
        </p:txBody>
      </p:sp>
    </p:spTree>
    <p:extLst>
      <p:ext uri="{BB962C8B-B14F-4D97-AF65-F5344CB8AC3E}">
        <p14:creationId xmlns:p14="http://schemas.microsoft.com/office/powerpoint/2010/main" val="277032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291" y="2045428"/>
            <a:ext cx="6172200" cy="857250"/>
          </a:xfrm>
        </p:spPr>
        <p:txBody>
          <a:bodyPr/>
          <a:lstStyle/>
          <a:p>
            <a:r>
              <a:rPr lang="en-US" err="1"/>
              <a:t>Menighetsrådet</a:t>
            </a:r>
            <a:r>
              <a:rPr lang="en-US"/>
              <a:t> </a:t>
            </a:r>
            <a:r>
              <a:rPr lang="en-US" err="1"/>
              <a:t>og</a:t>
            </a:r>
            <a:r>
              <a:rPr lang="en-US"/>
              <a:t> </a:t>
            </a:r>
            <a:r>
              <a:rPr lang="en-US" err="1"/>
              <a:t>andre</a:t>
            </a:r>
            <a:r>
              <a:rPr lang="en-US"/>
              <a:t> </a:t>
            </a:r>
            <a:r>
              <a:rPr lang="en-US" err="1"/>
              <a:t>aktører</a:t>
            </a:r>
            <a:endParaRPr lang="en-US"/>
          </a:p>
        </p:txBody>
      </p:sp>
    </p:spTree>
    <p:extLst>
      <p:ext uri="{BB962C8B-B14F-4D97-AF65-F5344CB8AC3E}">
        <p14:creationId xmlns:p14="http://schemas.microsoft.com/office/powerpoint/2010/main" val="1951367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ssholder for innhold 2"/>
          <p:cNvGraphicFramePr>
            <a:graphicFrameLocks noGrp="1"/>
          </p:cNvGraphicFramePr>
          <p:nvPr>
            <p:ph idx="1"/>
            <p:extLst>
              <p:ext uri="{D42A27DB-BD31-4B8C-83A1-F6EECF244321}">
                <p14:modId xmlns:p14="http://schemas.microsoft.com/office/powerpoint/2010/main" val="2225317290"/>
              </p:ext>
            </p:extLst>
          </p:nvPr>
        </p:nvGraphicFramePr>
        <p:xfrm>
          <a:off x="2788188" y="1008502"/>
          <a:ext cx="1362827"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62827">
                  <a:extLst>
                    <a:ext uri="{9D8B030D-6E8A-4147-A177-3AD203B41FA5}">
                      <a16:colId xmlns="" xmlns:a16="http://schemas.microsoft.com/office/drawing/2014/main" val="20000"/>
                    </a:ext>
                  </a:extLst>
                </a:gridCol>
              </a:tblGrid>
              <a:tr h="370840">
                <a:tc>
                  <a:txBody>
                    <a:bodyPr/>
                    <a:lstStyle/>
                    <a:p>
                      <a:r>
                        <a:rPr lang="nb-NO">
                          <a:solidFill>
                            <a:schemeClr val="tx1"/>
                          </a:solidFill>
                        </a:rPr>
                        <a:t>Kirkemøtet</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4" name="Plassholder for innhold 2"/>
          <p:cNvGraphicFramePr>
            <a:graphicFrameLocks/>
          </p:cNvGraphicFramePr>
          <p:nvPr>
            <p:extLst>
              <p:ext uri="{D42A27DB-BD31-4B8C-83A1-F6EECF244321}">
                <p14:modId xmlns:p14="http://schemas.microsoft.com/office/powerpoint/2010/main" val="4178407017"/>
              </p:ext>
            </p:extLst>
          </p:nvPr>
        </p:nvGraphicFramePr>
        <p:xfrm>
          <a:off x="2538920" y="1618102"/>
          <a:ext cx="1789890" cy="93054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89890">
                  <a:extLst>
                    <a:ext uri="{9D8B030D-6E8A-4147-A177-3AD203B41FA5}">
                      <a16:colId xmlns="" xmlns:a16="http://schemas.microsoft.com/office/drawing/2014/main" val="20000"/>
                    </a:ext>
                  </a:extLst>
                </a:gridCol>
              </a:tblGrid>
              <a:tr h="930546">
                <a:tc>
                  <a:txBody>
                    <a:bodyPr/>
                    <a:lstStyle/>
                    <a:p>
                      <a:pPr algn="ctr"/>
                      <a:r>
                        <a:rPr lang="nb-NO">
                          <a:solidFill>
                            <a:schemeClr val="tx1"/>
                          </a:solidFill>
                        </a:rPr>
                        <a:t>Kirkerådet</a:t>
                      </a:r>
                    </a:p>
                    <a:p>
                      <a:pPr algn="ctr"/>
                      <a:r>
                        <a:rPr lang="nb-NO" sz="1200" b="0">
                          <a:solidFill>
                            <a:schemeClr val="tx1"/>
                          </a:solidFill>
                        </a:rPr>
                        <a:t>Mellomkirkelig råd og Samisk</a:t>
                      </a:r>
                      <a:r>
                        <a:rPr lang="nb-NO" sz="1200" b="0" baseline="0">
                          <a:solidFill>
                            <a:schemeClr val="tx1"/>
                          </a:solidFill>
                        </a:rPr>
                        <a:t> kirkeråd</a:t>
                      </a:r>
                      <a:endParaRPr lang="nb-NO" sz="1200" b="0">
                        <a:solidFill>
                          <a:schemeClr val="tx1"/>
                        </a:solidFill>
                      </a:endParaRP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5" name="Plassholder for innhold 2"/>
          <p:cNvGraphicFramePr>
            <a:graphicFrameLocks/>
          </p:cNvGraphicFramePr>
          <p:nvPr>
            <p:extLst>
              <p:ext uri="{D42A27DB-BD31-4B8C-83A1-F6EECF244321}">
                <p14:modId xmlns:p14="http://schemas.microsoft.com/office/powerpoint/2010/main" val="380689894"/>
              </p:ext>
            </p:extLst>
          </p:nvPr>
        </p:nvGraphicFramePr>
        <p:xfrm>
          <a:off x="4879636" y="1465702"/>
          <a:ext cx="1287699"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87699">
                  <a:extLst>
                    <a:ext uri="{9D8B030D-6E8A-4147-A177-3AD203B41FA5}">
                      <a16:colId xmlns="" xmlns:a16="http://schemas.microsoft.com/office/drawing/2014/main" val="20000"/>
                    </a:ext>
                  </a:extLst>
                </a:gridCol>
              </a:tblGrid>
              <a:tr h="370840">
                <a:tc>
                  <a:txBody>
                    <a:bodyPr/>
                    <a:lstStyle/>
                    <a:p>
                      <a:r>
                        <a:rPr lang="nb-NO">
                          <a:solidFill>
                            <a:schemeClr val="tx1"/>
                          </a:solidFill>
                        </a:rPr>
                        <a:t>Bispemøtet</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6" name="Plassholder for innhold 2"/>
          <p:cNvGraphicFramePr>
            <a:graphicFrameLocks/>
          </p:cNvGraphicFramePr>
          <p:nvPr>
            <p:extLst>
              <p:ext uri="{D42A27DB-BD31-4B8C-83A1-F6EECF244321}">
                <p14:modId xmlns:p14="http://schemas.microsoft.com/office/powerpoint/2010/main" val="3481407114"/>
              </p:ext>
            </p:extLst>
          </p:nvPr>
        </p:nvGraphicFramePr>
        <p:xfrm>
          <a:off x="4818029" y="2872970"/>
          <a:ext cx="1287699"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87699">
                  <a:extLst>
                    <a:ext uri="{9D8B030D-6E8A-4147-A177-3AD203B41FA5}">
                      <a16:colId xmlns="" xmlns:a16="http://schemas.microsoft.com/office/drawing/2014/main" val="20000"/>
                    </a:ext>
                  </a:extLst>
                </a:gridCol>
              </a:tblGrid>
              <a:tr h="370840">
                <a:tc>
                  <a:txBody>
                    <a:bodyPr/>
                    <a:lstStyle/>
                    <a:p>
                      <a:pPr algn="ctr"/>
                      <a:r>
                        <a:rPr lang="nb-NO">
                          <a:solidFill>
                            <a:schemeClr val="tx1"/>
                          </a:solidFill>
                        </a:rPr>
                        <a:t>Biskop</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7" name="Plassholder for innhold 2"/>
          <p:cNvGraphicFramePr>
            <a:graphicFrameLocks/>
          </p:cNvGraphicFramePr>
          <p:nvPr>
            <p:extLst>
              <p:ext uri="{D42A27DB-BD31-4B8C-83A1-F6EECF244321}">
                <p14:modId xmlns:p14="http://schemas.microsoft.com/office/powerpoint/2010/main" val="3523785390"/>
              </p:ext>
            </p:extLst>
          </p:nvPr>
        </p:nvGraphicFramePr>
        <p:xfrm>
          <a:off x="2538920" y="2869724"/>
          <a:ext cx="1789890"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89890">
                  <a:extLst>
                    <a:ext uri="{9D8B030D-6E8A-4147-A177-3AD203B41FA5}">
                      <a16:colId xmlns="" xmlns:a16="http://schemas.microsoft.com/office/drawing/2014/main" val="20000"/>
                    </a:ext>
                  </a:extLst>
                </a:gridCol>
              </a:tblGrid>
              <a:tr h="370840">
                <a:tc>
                  <a:txBody>
                    <a:bodyPr/>
                    <a:lstStyle/>
                    <a:p>
                      <a:pPr algn="ctr"/>
                      <a:r>
                        <a:rPr lang="nb-NO">
                          <a:solidFill>
                            <a:schemeClr val="tx1"/>
                          </a:solidFill>
                        </a:rPr>
                        <a:t>Bispedømmeråd</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8" name="Plassholder for innhold 2"/>
          <p:cNvGraphicFramePr>
            <a:graphicFrameLocks/>
          </p:cNvGraphicFramePr>
          <p:nvPr>
            <p:extLst>
              <p:ext uri="{D42A27DB-BD31-4B8C-83A1-F6EECF244321}">
                <p14:modId xmlns:p14="http://schemas.microsoft.com/office/powerpoint/2010/main" val="3899398145"/>
              </p:ext>
            </p:extLst>
          </p:nvPr>
        </p:nvGraphicFramePr>
        <p:xfrm>
          <a:off x="4834241" y="3531207"/>
          <a:ext cx="1287699"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87699">
                  <a:extLst>
                    <a:ext uri="{9D8B030D-6E8A-4147-A177-3AD203B41FA5}">
                      <a16:colId xmlns="" xmlns:a16="http://schemas.microsoft.com/office/drawing/2014/main" val="20000"/>
                    </a:ext>
                  </a:extLst>
                </a:gridCol>
              </a:tblGrid>
              <a:tr h="370840">
                <a:tc>
                  <a:txBody>
                    <a:bodyPr/>
                    <a:lstStyle/>
                    <a:p>
                      <a:pPr algn="ctr"/>
                      <a:r>
                        <a:rPr lang="nb-NO">
                          <a:solidFill>
                            <a:schemeClr val="tx1"/>
                          </a:solidFill>
                        </a:rPr>
                        <a:t>Prost</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9" name="Plassholder for innhold 2"/>
          <p:cNvGraphicFramePr>
            <a:graphicFrameLocks/>
          </p:cNvGraphicFramePr>
          <p:nvPr>
            <p:extLst>
              <p:ext uri="{D42A27DB-BD31-4B8C-83A1-F6EECF244321}">
                <p14:modId xmlns:p14="http://schemas.microsoft.com/office/powerpoint/2010/main" val="3477301732"/>
              </p:ext>
            </p:extLst>
          </p:nvPr>
        </p:nvGraphicFramePr>
        <p:xfrm>
          <a:off x="1001949" y="4445611"/>
          <a:ext cx="1627762"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27762">
                  <a:extLst>
                    <a:ext uri="{9D8B030D-6E8A-4147-A177-3AD203B41FA5}">
                      <a16:colId xmlns="" xmlns:a16="http://schemas.microsoft.com/office/drawing/2014/main" val="20000"/>
                    </a:ext>
                  </a:extLst>
                </a:gridCol>
              </a:tblGrid>
              <a:tr h="370840">
                <a:tc>
                  <a:txBody>
                    <a:bodyPr/>
                    <a:lstStyle/>
                    <a:p>
                      <a:pPr algn="ctr"/>
                      <a:r>
                        <a:rPr lang="nb-NO">
                          <a:solidFill>
                            <a:schemeClr val="tx1"/>
                          </a:solidFill>
                        </a:rPr>
                        <a:t>Menighetsråd</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10" name="Plassholder for innhold 2"/>
          <p:cNvGraphicFramePr>
            <a:graphicFrameLocks/>
          </p:cNvGraphicFramePr>
          <p:nvPr>
            <p:extLst>
              <p:ext uri="{D42A27DB-BD31-4B8C-83A1-F6EECF244321}">
                <p14:modId xmlns:p14="http://schemas.microsoft.com/office/powerpoint/2010/main" val="563074366"/>
              </p:ext>
            </p:extLst>
          </p:nvPr>
        </p:nvGraphicFramePr>
        <p:xfrm>
          <a:off x="2798327" y="4442363"/>
          <a:ext cx="1627762"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27762">
                  <a:extLst>
                    <a:ext uri="{9D8B030D-6E8A-4147-A177-3AD203B41FA5}">
                      <a16:colId xmlns="" xmlns:a16="http://schemas.microsoft.com/office/drawing/2014/main" val="20000"/>
                    </a:ext>
                  </a:extLst>
                </a:gridCol>
              </a:tblGrid>
              <a:tr h="370840">
                <a:tc>
                  <a:txBody>
                    <a:bodyPr/>
                    <a:lstStyle/>
                    <a:p>
                      <a:pPr algn="ctr"/>
                      <a:r>
                        <a:rPr lang="nb-NO">
                          <a:solidFill>
                            <a:schemeClr val="tx1"/>
                          </a:solidFill>
                        </a:rPr>
                        <a:t>Fellesråd</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11" name="Plassholder for innhold 2"/>
          <p:cNvGraphicFramePr>
            <a:graphicFrameLocks/>
          </p:cNvGraphicFramePr>
          <p:nvPr>
            <p:extLst>
              <p:ext uri="{D42A27DB-BD31-4B8C-83A1-F6EECF244321}">
                <p14:modId xmlns:p14="http://schemas.microsoft.com/office/powerpoint/2010/main" val="1457419572"/>
              </p:ext>
            </p:extLst>
          </p:nvPr>
        </p:nvGraphicFramePr>
        <p:xfrm>
          <a:off x="4653076" y="4429387"/>
          <a:ext cx="1689360"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89360">
                  <a:extLst>
                    <a:ext uri="{9D8B030D-6E8A-4147-A177-3AD203B41FA5}">
                      <a16:colId xmlns="" xmlns:a16="http://schemas.microsoft.com/office/drawing/2014/main" val="20000"/>
                    </a:ext>
                  </a:extLst>
                </a:gridCol>
              </a:tblGrid>
              <a:tr h="370840">
                <a:tc>
                  <a:txBody>
                    <a:bodyPr/>
                    <a:lstStyle/>
                    <a:p>
                      <a:pPr algn="ctr"/>
                      <a:r>
                        <a:rPr lang="nb-NO">
                          <a:solidFill>
                            <a:schemeClr val="tx1"/>
                          </a:solidFill>
                        </a:rPr>
                        <a:t>Sokneprest</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12" name="Plassholder for innhold 2"/>
          <p:cNvGraphicFramePr>
            <a:graphicFrameLocks/>
          </p:cNvGraphicFramePr>
          <p:nvPr>
            <p:extLst>
              <p:ext uri="{D42A27DB-BD31-4B8C-83A1-F6EECF244321}">
                <p14:modId xmlns:p14="http://schemas.microsoft.com/office/powerpoint/2010/main" val="3189197171"/>
              </p:ext>
            </p:extLst>
          </p:nvPr>
        </p:nvGraphicFramePr>
        <p:xfrm>
          <a:off x="1900143" y="5100602"/>
          <a:ext cx="1828696" cy="370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28696">
                  <a:extLst>
                    <a:ext uri="{9D8B030D-6E8A-4147-A177-3AD203B41FA5}">
                      <a16:colId xmlns="" xmlns:a16="http://schemas.microsoft.com/office/drawing/2014/main" val="20000"/>
                    </a:ext>
                  </a:extLst>
                </a:gridCol>
              </a:tblGrid>
              <a:tr h="370840">
                <a:tc>
                  <a:txBody>
                    <a:bodyPr/>
                    <a:lstStyle/>
                    <a:p>
                      <a:pPr algn="ctr"/>
                      <a:r>
                        <a:rPr lang="nb-NO">
                          <a:solidFill>
                            <a:schemeClr val="tx1"/>
                          </a:solidFill>
                        </a:rPr>
                        <a:t>Menighetsmøtet</a:t>
                      </a: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13" name="Plassholder for innhold 2"/>
          <p:cNvGraphicFramePr>
            <a:graphicFrameLocks/>
          </p:cNvGraphicFramePr>
          <p:nvPr>
            <p:extLst>
              <p:ext uri="{D42A27DB-BD31-4B8C-83A1-F6EECF244321}">
                <p14:modId xmlns:p14="http://schemas.microsoft.com/office/powerpoint/2010/main" val="1126287484"/>
              </p:ext>
            </p:extLst>
          </p:nvPr>
        </p:nvGraphicFramePr>
        <p:xfrm>
          <a:off x="2324420" y="5647764"/>
          <a:ext cx="4315018" cy="575436"/>
        </p:xfrm>
        <a:graphic>
          <a:graphicData uri="http://schemas.openxmlformats.org/drawingml/2006/table">
            <a:tbl>
              <a:tblPr firstRow="1" bandRow="1">
                <a:effectLst/>
                <a:tableStyleId>{5C22544A-7EE6-4342-B048-85BDC9FD1C3A}</a:tableStyleId>
              </a:tblPr>
              <a:tblGrid>
                <a:gridCol w="4315018">
                  <a:extLst>
                    <a:ext uri="{9D8B030D-6E8A-4147-A177-3AD203B41FA5}">
                      <a16:colId xmlns="" xmlns:a16="http://schemas.microsoft.com/office/drawing/2014/main" val="20000"/>
                    </a:ext>
                  </a:extLst>
                </a:gridCol>
              </a:tblGrid>
              <a:tr h="323226">
                <a:tc>
                  <a:txBody>
                    <a:bodyPr/>
                    <a:lstStyle/>
                    <a:p>
                      <a:pPr algn="l"/>
                      <a:r>
                        <a:rPr lang="nb-NO" b="0" i="1">
                          <a:solidFill>
                            <a:schemeClr val="tx1"/>
                          </a:solidFill>
                        </a:rPr>
                        <a:t>Rådslinjen                         Prestetjenesten</a:t>
                      </a:r>
                    </a:p>
                  </a:txBody>
                  <a:tcPr>
                    <a:noFill/>
                  </a:tcPr>
                </a:tc>
                <a:extLst>
                  <a:ext uri="{0D108BD9-81ED-4DB2-BD59-A6C34878D82A}">
                    <a16:rowId xmlns="" xmlns:a16="http://schemas.microsoft.com/office/drawing/2014/main" val="10000"/>
                  </a:ext>
                </a:extLst>
              </a:tr>
              <a:tr h="209676">
                <a:tc>
                  <a:txBody>
                    <a:bodyPr/>
                    <a:lstStyle/>
                    <a:p>
                      <a:pPr algn="l"/>
                      <a:endParaRPr lang="nb-NO" sz="400">
                        <a:solidFill>
                          <a:schemeClr val="tx1"/>
                        </a:solidFill>
                      </a:endParaRPr>
                    </a:p>
                  </a:txBody>
                  <a:tcPr>
                    <a:noFill/>
                  </a:tcPr>
                </a:tc>
                <a:extLst>
                  <a:ext uri="{0D108BD9-81ED-4DB2-BD59-A6C34878D82A}">
                    <a16:rowId xmlns="" xmlns:a16="http://schemas.microsoft.com/office/drawing/2014/main" val="10001"/>
                  </a:ext>
                </a:extLst>
              </a:tr>
            </a:tbl>
          </a:graphicData>
        </a:graphic>
      </p:graphicFrame>
      <p:sp>
        <p:nvSpPr>
          <p:cNvPr id="2" name="Text Box 11">
            <a:extLst>
              <a:ext uri="{FF2B5EF4-FFF2-40B4-BE49-F238E27FC236}">
                <a16:creationId xmlns="" xmlns:a16="http://schemas.microsoft.com/office/drawing/2014/main" id="{8AEAA372-2DF2-4FFF-A168-8981C32D0985}"/>
              </a:ext>
            </a:extLst>
          </p:cNvPr>
          <p:cNvSpPr txBox="1">
            <a:spLocks noChangeArrowheads="1"/>
          </p:cNvSpPr>
          <p:nvPr/>
        </p:nvSpPr>
        <p:spPr bwMode="auto">
          <a:xfrm>
            <a:off x="6828803" y="5809609"/>
            <a:ext cx="19243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151-161</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532048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tel 2"/>
          <p:cNvSpPr>
            <a:spLocks noGrp="1"/>
          </p:cNvSpPr>
          <p:nvPr>
            <p:ph type="title"/>
          </p:nvPr>
        </p:nvSpPr>
        <p:spPr bwMode="auto">
          <a:xfrm>
            <a:off x="1485900" y="1234131"/>
            <a:ext cx="6168629" cy="994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nb-NO" altLang="nb-NO" sz="2100"/>
              <a:t>Oppgave- og myndighetsfordeling mellom menighetsråd og kirkelig fellesråd</a:t>
            </a:r>
          </a:p>
        </p:txBody>
      </p:sp>
      <p:sp>
        <p:nvSpPr>
          <p:cNvPr id="5" name="Plassholder for innhold 4"/>
          <p:cNvSpPr>
            <a:spLocks noGrp="1"/>
          </p:cNvSpPr>
          <p:nvPr>
            <p:ph sz="half" idx="1"/>
          </p:nvPr>
        </p:nvSpPr>
        <p:spPr>
          <a:xfrm>
            <a:off x="1485900" y="2346416"/>
            <a:ext cx="3028950" cy="3109893"/>
          </a:xfrm>
        </p:spPr>
        <p:txBody>
          <a:bodyPr>
            <a:normAutofit/>
          </a:bodyPr>
          <a:lstStyle/>
          <a:p>
            <a:pPr marL="0" indent="0">
              <a:buFont typeface="Times" panose="02020603050405020304" pitchFamily="18" charset="0"/>
              <a:buNone/>
              <a:defRPr/>
            </a:pPr>
            <a:r>
              <a:rPr lang="nb-NO" sz="1800">
                <a:latin typeface="Georgia" panose="02040502050405020303" pitchFamily="18" charset="0"/>
              </a:rPr>
              <a:t>Menighetsråd</a:t>
            </a:r>
            <a:endParaRPr lang="nb-NO" sz="1200">
              <a:latin typeface="Georgia" panose="02040502050405020303" pitchFamily="18" charset="0"/>
            </a:endParaRPr>
          </a:p>
          <a:p>
            <a:pPr marL="136922" indent="-136922">
              <a:defRPr/>
            </a:pPr>
            <a:r>
              <a:rPr lang="nb-NO" sz="1200">
                <a:latin typeface="Georgia" panose="02040502050405020303" pitchFamily="18" charset="0"/>
              </a:rPr>
              <a:t>Strategisk menighetsutvikling og mål og planer for soknet</a:t>
            </a:r>
          </a:p>
          <a:p>
            <a:pPr marL="136922" indent="-136922">
              <a:defRPr/>
            </a:pPr>
            <a:r>
              <a:rPr lang="nb-NO" sz="1200">
                <a:latin typeface="Georgia" panose="02040502050405020303" pitchFamily="18" charset="0"/>
              </a:rPr>
              <a:t>Vedta lokal grunnordning for hovedgudstjenesten og avgjør hva innsamlede midler skal benyttes til</a:t>
            </a:r>
          </a:p>
          <a:p>
            <a:pPr marL="136922" indent="-136922">
              <a:defRPr/>
            </a:pPr>
            <a:r>
              <a:rPr lang="nb-NO" sz="1200">
                <a:latin typeface="Georgia" panose="02040502050405020303" pitchFamily="18" charset="0"/>
              </a:rPr>
              <a:t>Avgjøre spørsmål om hvordan soknekirken skal brukes </a:t>
            </a:r>
          </a:p>
          <a:p>
            <a:pPr marL="136922" indent="-136922">
              <a:defRPr/>
            </a:pPr>
            <a:r>
              <a:rPr lang="nb-NO" sz="1200">
                <a:latin typeface="Georgia" panose="02040502050405020303" pitchFamily="18" charset="0"/>
              </a:rPr>
              <a:t>Organisere frivillige</a:t>
            </a:r>
          </a:p>
          <a:p>
            <a:pPr marL="136922" indent="-136922">
              <a:defRPr/>
            </a:pPr>
            <a:r>
              <a:rPr lang="nb-NO" sz="1200">
                <a:latin typeface="Georgia" panose="02040502050405020303" pitchFamily="18" charset="0"/>
              </a:rPr>
              <a:t>Sørge for gode demokratiske prosesser om aktuelle saker</a:t>
            </a:r>
          </a:p>
        </p:txBody>
      </p:sp>
      <p:sp>
        <p:nvSpPr>
          <p:cNvPr id="6" name="Plassholder for innhold 5"/>
          <p:cNvSpPr>
            <a:spLocks noGrp="1"/>
          </p:cNvSpPr>
          <p:nvPr>
            <p:ph sz="half" idx="4294967295"/>
          </p:nvPr>
        </p:nvSpPr>
        <p:spPr>
          <a:xfrm>
            <a:off x="4625579" y="2346416"/>
            <a:ext cx="3028950" cy="3355188"/>
          </a:xfrm>
          <a:prstGeom prst="rect">
            <a:avLst/>
          </a:prstGeom>
        </p:spPr>
        <p:txBody>
          <a:bodyPr anchor="t">
            <a:normAutofit/>
          </a:bodyPr>
          <a:lstStyle/>
          <a:p>
            <a:pPr marL="0" indent="0">
              <a:buFont typeface="Times" panose="02020603050405020304" pitchFamily="18" charset="0"/>
              <a:buNone/>
              <a:defRPr/>
            </a:pPr>
            <a:r>
              <a:rPr lang="nb-NO" sz="1800"/>
              <a:t>Kirkelig fellesråd</a:t>
            </a:r>
            <a:endParaRPr lang="nb-NO" sz="1200"/>
          </a:p>
          <a:p>
            <a:pPr marL="136525" indent="-136525">
              <a:defRPr/>
            </a:pPr>
            <a:r>
              <a:rPr lang="nb-NO" sz="1200"/>
              <a:t>Ivareta soknenes felles interesser overfor kommunen</a:t>
            </a:r>
          </a:p>
          <a:p>
            <a:pPr marL="136525" indent="-136525">
              <a:defRPr/>
            </a:pPr>
            <a:r>
              <a:rPr lang="nb-NO" sz="1200"/>
              <a:t>Vedta felles mål og planer for den kirkelige virksomheten i fellesrådsområdet</a:t>
            </a:r>
          </a:p>
          <a:p>
            <a:pPr marL="136525" indent="-136525">
              <a:defRPr/>
            </a:pPr>
            <a:r>
              <a:rPr lang="nb-NO" sz="1200"/>
              <a:t>Forvalte kommunale og statlige tilskudd på vegne av soknene</a:t>
            </a:r>
          </a:p>
          <a:p>
            <a:pPr marL="136525" indent="-136525">
              <a:defRPr/>
            </a:pPr>
            <a:r>
              <a:rPr lang="nb-NO" sz="1200"/>
              <a:t>Være arbeidsgiver for alle tilsatte i soknene unntatt prestene</a:t>
            </a:r>
          </a:p>
          <a:p>
            <a:pPr marL="136525" indent="-136525">
              <a:defRPr/>
            </a:pPr>
            <a:r>
              <a:rPr lang="nb-NO" sz="1200"/>
              <a:t>Forvalte kirker og gravplasser og utøver  gravferdsmyndighet</a:t>
            </a:r>
          </a:p>
          <a:p>
            <a:pPr marL="136525" indent="-136525">
              <a:defRPr/>
            </a:pPr>
            <a:r>
              <a:rPr lang="nb-NO" sz="1200"/>
              <a:t>Samarbeidsorgan for soknene </a:t>
            </a:r>
          </a:p>
          <a:p>
            <a:pPr marL="136525" indent="-136525">
              <a:defRPr/>
            </a:pPr>
            <a:r>
              <a:rPr lang="nb-NO" sz="1200"/>
              <a:t>Kirkevergen er daglig leder mellom møtene</a:t>
            </a:r>
          </a:p>
          <a:p>
            <a:pPr>
              <a:defRPr/>
            </a:pPr>
            <a:endParaRPr lang="nb-NO" sz="825"/>
          </a:p>
        </p:txBody>
      </p:sp>
      <p:sp>
        <p:nvSpPr>
          <p:cNvPr id="2" name="Text Box 11">
            <a:extLst>
              <a:ext uri="{FF2B5EF4-FFF2-40B4-BE49-F238E27FC236}">
                <a16:creationId xmlns="" xmlns:a16="http://schemas.microsoft.com/office/drawing/2014/main" id="{DF934532-5872-4434-A90C-000D8E421635}"/>
              </a:ext>
            </a:extLst>
          </p:cNvPr>
          <p:cNvSpPr txBox="1">
            <a:spLocks noChangeArrowheads="1"/>
          </p:cNvSpPr>
          <p:nvPr/>
        </p:nvSpPr>
        <p:spPr bwMode="auto">
          <a:xfrm>
            <a:off x="6732753" y="5809609"/>
            <a:ext cx="20203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210-217</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4189961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98F1A3D2-CF3B-4660-B373-A88DD24706C8}"/>
              </a:ext>
            </a:extLst>
          </p:cNvPr>
          <p:cNvSpPr>
            <a:spLocks noGrp="1"/>
          </p:cNvSpPr>
          <p:nvPr>
            <p:ph type="title"/>
          </p:nvPr>
        </p:nvSpPr>
        <p:spPr/>
        <p:txBody>
          <a:bodyPr anchor="t"/>
          <a:lstStyle/>
          <a:p>
            <a:r>
              <a:rPr lang="nb-NO"/>
              <a:t>MENIGHETSRÅDET OG DE TILSATTE</a:t>
            </a:r>
          </a:p>
        </p:txBody>
      </p:sp>
      <p:sp>
        <p:nvSpPr>
          <p:cNvPr id="3" name="Plassholder for innhold 2">
            <a:extLst>
              <a:ext uri="{FF2B5EF4-FFF2-40B4-BE49-F238E27FC236}">
                <a16:creationId xmlns="" xmlns:a16="http://schemas.microsoft.com/office/drawing/2014/main" id="{DC1F05C5-D244-47EE-8D61-4FB6EB705BF1}"/>
              </a:ext>
            </a:extLst>
          </p:cNvPr>
          <p:cNvSpPr>
            <a:spLocks noGrp="1"/>
          </p:cNvSpPr>
          <p:nvPr>
            <p:ph sz="half" idx="1"/>
          </p:nvPr>
        </p:nvSpPr>
        <p:spPr>
          <a:xfrm>
            <a:off x="457200" y="1474277"/>
            <a:ext cx="7477286" cy="4224515"/>
          </a:xfrm>
        </p:spPr>
        <p:txBody>
          <a:bodyPr anchor="t"/>
          <a:lstStyle/>
          <a:p>
            <a:r>
              <a:rPr lang="nb-NO" dirty="0">
                <a:cs typeface="Arial"/>
              </a:rPr>
              <a:t>Vedtak i menighetsrådet innenfor menighetsrådets virksomhetsansvar skal være retningsgivende i forhold til tilsatte.</a:t>
            </a:r>
            <a:endParaRPr lang="nb-NO" dirty="0"/>
          </a:p>
          <a:p>
            <a:r>
              <a:rPr lang="nb-NO" dirty="0">
                <a:cs typeface="Arial"/>
              </a:rPr>
              <a:t>Menighetsrådet er </a:t>
            </a:r>
            <a:r>
              <a:rPr lang="nb-NO" dirty="0" smtClean="0">
                <a:cs typeface="Arial"/>
              </a:rPr>
              <a:t>som regel </a:t>
            </a:r>
            <a:r>
              <a:rPr lang="nb-NO" dirty="0">
                <a:cs typeface="Arial"/>
              </a:rPr>
              <a:t>ikke arbeidsgiver.</a:t>
            </a:r>
          </a:p>
          <a:p>
            <a:r>
              <a:rPr lang="nb-NO" dirty="0">
                <a:cs typeface="Arial"/>
              </a:rPr>
              <a:t>De tilsatte </a:t>
            </a:r>
            <a:r>
              <a:rPr lang="nb-NO" dirty="0" smtClean="0">
                <a:cs typeface="Arial"/>
              </a:rPr>
              <a:t>utfører </a:t>
            </a:r>
            <a:r>
              <a:rPr lang="nb-NO" dirty="0">
                <a:cs typeface="Arial"/>
              </a:rPr>
              <a:t>menighetsbyggende arbeid i samråd med menighetsrådet.</a:t>
            </a:r>
          </a:p>
          <a:p>
            <a:r>
              <a:rPr lang="nb-NO" dirty="0" smtClean="0">
                <a:cs typeface="Arial"/>
              </a:rPr>
              <a:t>Prestene </a:t>
            </a:r>
            <a:r>
              <a:rPr lang="nb-NO" dirty="0">
                <a:cs typeface="Arial"/>
              </a:rPr>
              <a:t>er tilsatt av bispedømmerådene og ledes av biskop og prost.</a:t>
            </a:r>
            <a:endParaRPr lang="nb-NO" dirty="0"/>
          </a:p>
          <a:p>
            <a:r>
              <a:rPr lang="nb-NO" dirty="0">
                <a:cs typeface="Arial"/>
              </a:rPr>
              <a:t>De andre tilsatte i soknet tilsettes av kirkelig fellesråd og ledes av kirkeverge/daglig leder.</a:t>
            </a:r>
          </a:p>
          <a:p>
            <a:endParaRPr lang="nb-NO" dirty="0">
              <a:cs typeface="Arial"/>
            </a:endParaRPr>
          </a:p>
          <a:p>
            <a:endParaRPr lang="nb-NO" i="1" dirty="0">
              <a:cs typeface="Arial"/>
            </a:endParaRPr>
          </a:p>
          <a:p>
            <a:endParaRPr lang="nb-NO" dirty="0"/>
          </a:p>
        </p:txBody>
      </p:sp>
      <p:sp>
        <p:nvSpPr>
          <p:cNvPr id="5" name="Text Box 11">
            <a:extLst>
              <a:ext uri="{FF2B5EF4-FFF2-40B4-BE49-F238E27FC236}">
                <a16:creationId xmlns="" xmlns:a16="http://schemas.microsoft.com/office/drawing/2014/main" id="{92F50A42-6C4E-478A-9B17-5D5EA787FD41}"/>
              </a:ext>
            </a:extLst>
          </p:cNvPr>
          <p:cNvSpPr txBox="1">
            <a:spLocks noChangeArrowheads="1"/>
          </p:cNvSpPr>
          <p:nvPr/>
        </p:nvSpPr>
        <p:spPr bwMode="auto">
          <a:xfrm>
            <a:off x="6985969" y="5809609"/>
            <a:ext cx="17671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113ff</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127987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xmlns="" id="{662E95FC-2375-4101-B26E-C6A3ED2BFF38}"/>
              </a:ext>
            </a:extLst>
          </p:cNvPr>
          <p:cNvGraphicFramePr>
            <a:graphicFrameLocks noGrp="1"/>
          </p:cNvGraphicFramePr>
          <p:nvPr>
            <p:ph idx="1"/>
            <p:extLst>
              <p:ext uri="{D42A27DB-BD31-4B8C-83A1-F6EECF244321}">
                <p14:modId xmlns:p14="http://schemas.microsoft.com/office/powerpoint/2010/main" val="2897990627"/>
              </p:ext>
            </p:extLst>
          </p:nvPr>
        </p:nvGraphicFramePr>
        <p:xfrm>
          <a:off x="559469" y="1055776"/>
          <a:ext cx="7871658" cy="5097294"/>
        </p:xfrm>
        <a:graphic>
          <a:graphicData uri="http://schemas.openxmlformats.org/drawingml/2006/table">
            <a:tbl>
              <a:tblPr firstRow="1" bandRow="1">
                <a:tableStyleId>{5C22544A-7EE6-4342-B048-85BDC9FD1C3A}</a:tableStyleId>
              </a:tblPr>
              <a:tblGrid>
                <a:gridCol w="2621648">
                  <a:extLst>
                    <a:ext uri="{9D8B030D-6E8A-4147-A177-3AD203B41FA5}">
                      <a16:colId xmlns:a16="http://schemas.microsoft.com/office/drawing/2014/main" xmlns="" val="2949563287"/>
                    </a:ext>
                  </a:extLst>
                </a:gridCol>
                <a:gridCol w="2646471">
                  <a:extLst>
                    <a:ext uri="{9D8B030D-6E8A-4147-A177-3AD203B41FA5}">
                      <a16:colId xmlns:a16="http://schemas.microsoft.com/office/drawing/2014/main" xmlns="" val="4218227179"/>
                    </a:ext>
                  </a:extLst>
                </a:gridCol>
                <a:gridCol w="2603539">
                  <a:extLst>
                    <a:ext uri="{9D8B030D-6E8A-4147-A177-3AD203B41FA5}">
                      <a16:colId xmlns:a16="http://schemas.microsoft.com/office/drawing/2014/main" xmlns="" val="2880436228"/>
                    </a:ext>
                  </a:extLst>
                </a:gridCol>
              </a:tblGrid>
              <a:tr h="357654">
                <a:tc>
                  <a:txBody>
                    <a:bodyPr/>
                    <a:lstStyle/>
                    <a:p>
                      <a:r>
                        <a:rPr lang="nb-NO" sz="1400" dirty="0"/>
                        <a:t>Menighetsrådet</a:t>
                      </a:r>
                    </a:p>
                  </a:txBody>
                  <a:tcPr marL="68580" marR="68580" marT="34290" marB="34290"/>
                </a:tc>
                <a:tc>
                  <a:txBody>
                    <a:bodyPr/>
                    <a:lstStyle/>
                    <a:p>
                      <a:r>
                        <a:rPr lang="nb-NO" sz="1400" dirty="0"/>
                        <a:t>Kirkelig fellesråd/kirkeverge</a:t>
                      </a:r>
                    </a:p>
                  </a:txBody>
                  <a:tcPr marL="68580" marR="68580" marT="34290" marB="34290"/>
                </a:tc>
                <a:tc>
                  <a:txBody>
                    <a:bodyPr/>
                    <a:lstStyle/>
                    <a:p>
                      <a:r>
                        <a:rPr lang="nb-NO" sz="1400" dirty="0"/>
                        <a:t>Prestetjenesten</a:t>
                      </a:r>
                    </a:p>
                  </a:txBody>
                  <a:tcPr marL="68580" marR="68580" marT="34290" marB="34290"/>
                </a:tc>
                <a:extLst>
                  <a:ext uri="{0D108BD9-81ED-4DB2-BD59-A6C34878D82A}">
                    <a16:rowId xmlns:a16="http://schemas.microsoft.com/office/drawing/2014/main" xmlns="" val="2165920861"/>
                  </a:ext>
                </a:extLst>
              </a:tr>
              <a:tr h="800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Ha sin oppmerksomhet henvendt på alt som kan gjøres for å vekke og nære det kristelige liv i soknet</a:t>
                      </a:r>
                    </a:p>
                    <a:p>
                      <a:endParaRPr lang="nb-NO" sz="1200" dirty="0"/>
                    </a:p>
                  </a:txBody>
                  <a:tcPr marL="68580" marR="68580" marT="34290" marB="34290"/>
                </a:tc>
                <a:tc>
                  <a:txBody>
                    <a:bodyPr/>
                    <a:lstStyle/>
                    <a:p>
                      <a:r>
                        <a:rPr lang="nb-NO" sz="1200" dirty="0" smtClean="0"/>
                        <a:t>Fremme samarbeid mellom menighetsrådene og ivareta soknenes interesser i forhold til kommunen</a:t>
                      </a:r>
                      <a:endParaRPr lang="nb-NO" sz="1200" dirty="0"/>
                    </a:p>
                  </a:txBody>
                  <a:tcPr marL="68580" marR="68580" marT="34290" marB="34290"/>
                </a:tc>
                <a:tc>
                  <a:txBody>
                    <a:bodyPr/>
                    <a:lstStyle/>
                    <a:p>
                      <a:r>
                        <a:rPr lang="nb-NO" sz="1200" dirty="0" smtClean="0"/>
                        <a:t>Forkynnelse, sjelesorg og i samråd med menighetsrådet annet menighetsbyggende arbeid.</a:t>
                      </a:r>
                      <a:r>
                        <a:rPr lang="nb-NO" dirty="0" smtClean="0"/>
                        <a:t/>
                      </a:r>
                      <a:br>
                        <a:rPr lang="nb-NO" dirty="0" smtClean="0"/>
                      </a:br>
                      <a:endParaRPr lang="nb-NO" dirty="0"/>
                    </a:p>
                  </a:txBody>
                  <a:tcPr marL="68580" marR="68580" marT="34290" marB="34290"/>
                </a:tc>
                <a:extLst>
                  <a:ext uri="{0D108BD9-81ED-4DB2-BD59-A6C34878D82A}">
                    <a16:rowId xmlns:a16="http://schemas.microsoft.com/office/drawing/2014/main" xmlns="" val="1065351328"/>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Vedtar grunnordning for gudstjenesten, oppnevner gudstjenesteutvalg mv</a:t>
                      </a:r>
                    </a:p>
                    <a:p>
                      <a:endParaRPr lang="nb-NO" sz="1400" dirty="0"/>
                    </a:p>
                  </a:txBody>
                  <a:tcPr marL="68580" marR="68580" marT="34290" marB="34290"/>
                </a:tc>
                <a:tc>
                  <a:txBody>
                    <a:bodyPr/>
                    <a:lstStyle/>
                    <a:p>
                      <a:r>
                        <a:rPr lang="nb-NO" sz="1200" dirty="0"/>
                        <a:t>Sørger for åpne, tilgjengelige kirker og personell til gudstjenester og kirkelige handlinger (unntatt prest)</a:t>
                      </a:r>
                    </a:p>
                  </a:txBody>
                  <a:tcPr marL="68580" marR="68580" marT="34290" marB="34290"/>
                </a:tc>
                <a:tc>
                  <a:txBody>
                    <a:bodyPr/>
                    <a:lstStyle/>
                    <a:p>
                      <a:r>
                        <a:rPr lang="nb-NO" sz="1200" dirty="0"/>
                        <a:t>Hovedansvar for å forberede og gjennomføre gudstjenester og kirkelige handlinger</a:t>
                      </a:r>
                    </a:p>
                  </a:txBody>
                  <a:tcPr marL="68580" marR="68580" marT="34290" marB="34290"/>
                </a:tc>
                <a:extLst>
                  <a:ext uri="{0D108BD9-81ED-4DB2-BD59-A6C34878D82A}">
                    <a16:rowId xmlns:a16="http://schemas.microsoft.com/office/drawing/2014/main" xmlns="" val="357480971"/>
                  </a:ext>
                </a:extLst>
              </a:tr>
              <a:tr h="434340">
                <a:tc>
                  <a:txBody>
                    <a:bodyPr/>
                    <a:lstStyle/>
                    <a:p>
                      <a:r>
                        <a:rPr lang="nb-NO" sz="1200" dirty="0"/>
                        <a:t>Bidrar til bruk og aktivitet i kirkene</a:t>
                      </a:r>
                    </a:p>
                    <a:p>
                      <a:r>
                        <a:rPr lang="nb-NO" sz="1200" dirty="0"/>
                        <a:t>Kan leie ut soknets kirke </a:t>
                      </a:r>
                    </a:p>
                  </a:txBody>
                  <a:tcPr marL="68580" marR="68580" marT="34290" marB="34290"/>
                </a:tc>
                <a:tc>
                  <a:txBody>
                    <a:bodyPr/>
                    <a:lstStyle/>
                    <a:p>
                      <a:r>
                        <a:rPr lang="nb-NO" sz="1200" dirty="0"/>
                        <a:t>Bemanning, drift og vedlikehold av kirker. HMS, sikring, økonomi mv</a:t>
                      </a:r>
                    </a:p>
                  </a:txBody>
                  <a:tcPr marL="68580" marR="68580" marT="34290" marB="34290"/>
                </a:tc>
                <a:tc>
                  <a:txBody>
                    <a:bodyPr/>
                    <a:lstStyle/>
                    <a:p>
                      <a:r>
                        <a:rPr lang="nb-NO" sz="1200" dirty="0"/>
                        <a:t>Alle menighetsprester har selvstendig bruksrett til kirkene</a:t>
                      </a:r>
                    </a:p>
                  </a:txBody>
                  <a:tcPr marL="68580" marR="68580" marT="34290" marB="34290"/>
                </a:tc>
                <a:extLst>
                  <a:ext uri="{0D108BD9-81ED-4DB2-BD59-A6C34878D82A}">
                    <a16:rowId xmlns:a16="http://schemas.microsoft.com/office/drawing/2014/main" xmlns="" val="2793512575"/>
                  </a:ext>
                </a:extLst>
              </a:tr>
              <a:tr h="982980">
                <a:tc>
                  <a:txBody>
                    <a:bodyPr/>
                    <a:lstStyle/>
                    <a:p>
                      <a:r>
                        <a:rPr lang="nb-NO" sz="1200" dirty="0" smtClean="0"/>
                        <a:t>Innsamlinger, givertjeneste mv</a:t>
                      </a:r>
                    </a:p>
                    <a:p>
                      <a:r>
                        <a:rPr lang="nb-NO" sz="1200" dirty="0" smtClean="0"/>
                        <a:t>Avgjør kollektformål</a:t>
                      </a:r>
                    </a:p>
                    <a:p>
                      <a:endParaRPr lang="nb-NO" sz="1200" dirty="0"/>
                    </a:p>
                  </a:txBody>
                  <a:tcPr marL="68580" marR="68580" marT="34290" marB="34290"/>
                </a:tc>
                <a:tc>
                  <a:txBody>
                    <a:bodyPr/>
                    <a:lstStyle/>
                    <a:p>
                      <a:r>
                        <a:rPr lang="nb-NO" sz="1200" dirty="0"/>
                        <a:t>Ansvar for å skaffe og forvalte midler fra kommune og stat </a:t>
                      </a:r>
                    </a:p>
                  </a:txBody>
                  <a:tcPr marL="68580" marR="68580" marT="34290" marB="34290"/>
                </a:tc>
                <a:tc>
                  <a:txBody>
                    <a:bodyPr/>
                    <a:lstStyle/>
                    <a:p>
                      <a:r>
                        <a:rPr lang="nb-NO" sz="1200" dirty="0"/>
                        <a:t>Forkynnelse om menighetens giver- og forvaltningsansvar</a:t>
                      </a:r>
                    </a:p>
                  </a:txBody>
                  <a:tcPr marL="68580" marR="68580" marT="34290" marB="34290"/>
                </a:tc>
                <a:extLst>
                  <a:ext uri="{0D108BD9-81ED-4DB2-BD59-A6C34878D82A}">
                    <a16:rowId xmlns:a16="http://schemas.microsoft.com/office/drawing/2014/main" xmlns="" val="1150149893"/>
                  </a:ext>
                </a:extLst>
              </a:tr>
              <a:tr h="800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Plan- og strategiarbeid for menighetens arbeid innen bl.a. undervisning, diakoni og kirkemusikk</a:t>
                      </a:r>
                    </a:p>
                    <a:p>
                      <a:endParaRPr lang="nb-NO" sz="1200" dirty="0"/>
                    </a:p>
                  </a:txBody>
                  <a:tcPr marL="68580" marR="68580" marT="34290" marB="34290"/>
                </a:tc>
                <a:tc>
                  <a:txBody>
                    <a:bodyPr/>
                    <a:lstStyle/>
                    <a:p>
                      <a:r>
                        <a:rPr lang="nb-NO" sz="1200" dirty="0"/>
                        <a:t>Utarbeider felles mål og planer for den kirkelige virksomheten i kommunen</a:t>
                      </a:r>
                    </a:p>
                    <a:p>
                      <a:r>
                        <a:rPr lang="nb-NO" sz="1200" dirty="0"/>
                        <a:t>Styrer planprosess for budsjettarbeid overfor kommunen</a:t>
                      </a:r>
                    </a:p>
                  </a:txBody>
                  <a:tcPr marL="68580" marR="68580" marT="34290" marB="34290"/>
                </a:tc>
                <a:tc>
                  <a:txBody>
                    <a:bodyPr/>
                    <a:lstStyle/>
                    <a:p>
                      <a:r>
                        <a:rPr lang="nb-NO" sz="1200" dirty="0"/>
                        <a:t> Bidrar til strategisk og åndelig ledelse gjennom forkynnelse, gudstjenester og kirkelige handlinger </a:t>
                      </a:r>
                    </a:p>
                    <a:p>
                      <a:r>
                        <a:rPr lang="nb-NO" sz="1200" dirty="0"/>
                        <a:t>Bidrar som medlem i menighetsråd og fellesråd</a:t>
                      </a:r>
                    </a:p>
                  </a:txBody>
                  <a:tcPr marL="68580" marR="68580" marT="34290" marB="34290"/>
                </a:tc>
                <a:extLst>
                  <a:ext uri="{0D108BD9-81ED-4DB2-BD59-A6C34878D82A}">
                    <a16:rowId xmlns:a16="http://schemas.microsoft.com/office/drawing/2014/main" xmlns="" val="2464645050"/>
                  </a:ext>
                </a:extLst>
              </a:tr>
              <a:tr h="800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Mobilisere og tilrettelegge for frivillige, samarbeide med organisasjoner og grupper i lokalsamfunnet mv</a:t>
                      </a:r>
                    </a:p>
                    <a:p>
                      <a:endParaRPr lang="nb-NO" sz="1200" dirty="0"/>
                    </a:p>
                  </a:txBody>
                  <a:tcPr marL="68580" marR="68580" marT="34290" marB="34290"/>
                </a:tc>
                <a:tc>
                  <a:txBody>
                    <a:bodyPr/>
                    <a:lstStyle/>
                    <a:p>
                      <a:r>
                        <a:rPr lang="nb-NO" sz="1200" dirty="0"/>
                        <a:t>Arbeidsgiveransvar, personalledelse og organisering av soknets tilsatte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Prosten leder soknepresten som leder </a:t>
                      </a:r>
                      <a:r>
                        <a:rPr lang="nb-NO" sz="1200" dirty="0" err="1"/>
                        <a:t>evt</a:t>
                      </a:r>
                      <a:r>
                        <a:rPr lang="nb-NO" sz="1200" dirty="0"/>
                        <a:t> flere prester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Sokneprest samordner med </a:t>
                      </a:r>
                      <a:r>
                        <a:rPr lang="nb-NO" sz="1200" dirty="0" err="1"/>
                        <a:t>m.råd</a:t>
                      </a: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txBody>
                  <a:tcPr marL="68580" marR="68580" marT="34290" marB="34290"/>
                </a:tc>
                <a:extLst>
                  <a:ext uri="{0D108BD9-81ED-4DB2-BD59-A6C34878D82A}">
                    <a16:rowId xmlns:a16="http://schemas.microsoft.com/office/drawing/2014/main" xmlns="" val="3908873064"/>
                  </a:ext>
                </a:extLst>
              </a:tr>
            </a:tbl>
          </a:graphicData>
        </a:graphic>
      </p:graphicFrame>
    </p:spTree>
    <p:extLst>
      <p:ext uri="{BB962C8B-B14F-4D97-AF65-F5344CB8AC3E}">
        <p14:creationId xmlns:p14="http://schemas.microsoft.com/office/powerpoint/2010/main" val="3176444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bwMode="auto">
          <a:xfrm>
            <a:off x="1440180" y="2426444"/>
            <a:ext cx="6172200" cy="33892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eaLnBrk="1" hangingPunct="1">
              <a:lnSpc>
                <a:spcPct val="80000"/>
              </a:lnSpc>
              <a:buFont typeface="Times" panose="02020603050405020304" pitchFamily="18" charset="0"/>
              <a:buNone/>
            </a:pPr>
            <a:endParaRPr lang="nb-NO" altLang="nb-NO" sz="2100" b="1"/>
          </a:p>
          <a:p>
            <a:pPr eaLnBrk="1" hangingPunct="1">
              <a:lnSpc>
                <a:spcPct val="80000"/>
              </a:lnSpc>
              <a:buFont typeface="Times" panose="02020603050405020304" pitchFamily="18" charset="0"/>
              <a:buNone/>
            </a:pPr>
            <a:endParaRPr lang="nb-NO" altLang="nb-NO" sz="2100" b="1"/>
          </a:p>
          <a:p>
            <a:pPr eaLnBrk="1" hangingPunct="1">
              <a:lnSpc>
                <a:spcPct val="80000"/>
              </a:lnSpc>
              <a:buFont typeface="Times" panose="02020603050405020304" pitchFamily="18" charset="0"/>
              <a:buNone/>
            </a:pPr>
            <a:endParaRPr lang="nb-NO" altLang="nb-NO" sz="2100" b="1"/>
          </a:p>
          <a:p>
            <a:pPr eaLnBrk="1" hangingPunct="1">
              <a:lnSpc>
                <a:spcPct val="80000"/>
              </a:lnSpc>
              <a:buFont typeface="Times" panose="02020603050405020304" pitchFamily="18" charset="0"/>
              <a:buNone/>
            </a:pPr>
            <a:endParaRPr lang="nb-NO" altLang="nb-NO" sz="2100" b="1"/>
          </a:p>
          <a:p>
            <a:pPr eaLnBrk="1" hangingPunct="1">
              <a:lnSpc>
                <a:spcPct val="80000"/>
              </a:lnSpc>
              <a:buFont typeface="Times" panose="02020603050405020304" pitchFamily="18" charset="0"/>
              <a:buNone/>
            </a:pPr>
            <a:r>
              <a:rPr lang="nb-NO" altLang="nb-NO" sz="2100" b="1" dirty="0"/>
              <a:t>Menighetsrådet og kirkebygget</a:t>
            </a:r>
          </a:p>
          <a:p>
            <a:pPr eaLnBrk="1" hangingPunct="1">
              <a:lnSpc>
                <a:spcPct val="80000"/>
              </a:lnSpc>
            </a:pPr>
            <a:r>
              <a:rPr lang="nb-NO" altLang="nb-NO" sz="1800" dirty="0"/>
              <a:t>Menighetsrådet har ansvar for bruk og utleie av kirken</a:t>
            </a:r>
          </a:p>
          <a:p>
            <a:pPr lvl="1" eaLnBrk="1" hangingPunct="1">
              <a:lnSpc>
                <a:spcPct val="80000"/>
              </a:lnSpc>
            </a:pPr>
            <a:r>
              <a:rPr lang="nb-NO" altLang="nb-NO" sz="1500" dirty="0">
                <a:solidFill>
                  <a:srgbClr val="666666"/>
                </a:solidFill>
              </a:rPr>
              <a:t>Utleie av kirken er enkeltvedtak med klageadgang</a:t>
            </a:r>
          </a:p>
          <a:p>
            <a:pPr lvl="1">
              <a:lnSpc>
                <a:spcPct val="80000"/>
              </a:lnSpc>
            </a:pPr>
            <a:r>
              <a:rPr lang="nb-NO" altLang="nb-NO" sz="1500" dirty="0">
                <a:solidFill>
                  <a:srgbClr val="666666"/>
                </a:solidFill>
              </a:rPr>
              <a:t>Regler om bruk av kirker</a:t>
            </a:r>
          </a:p>
          <a:p>
            <a:pPr lvl="1">
              <a:lnSpc>
                <a:spcPct val="80000"/>
              </a:lnSpc>
            </a:pPr>
            <a:r>
              <a:rPr lang="nb-NO" altLang="nb-NO" sz="1500" dirty="0">
                <a:solidFill>
                  <a:srgbClr val="666666"/>
                </a:solidFill>
              </a:rPr>
              <a:t>Fortegnelse over inventar og utstyr</a:t>
            </a:r>
          </a:p>
          <a:p>
            <a:pPr>
              <a:lnSpc>
                <a:spcPct val="80000"/>
              </a:lnSpc>
            </a:pPr>
            <a:r>
              <a:rPr lang="nb-NO" altLang="nb-NO" sz="1800" dirty="0"/>
              <a:t>Hva med forvaltning og bruk av andre bygg eid av menigheten?</a:t>
            </a:r>
          </a:p>
          <a:p>
            <a:pPr>
              <a:lnSpc>
                <a:spcPct val="80000"/>
              </a:lnSpc>
            </a:pPr>
            <a:r>
              <a:rPr lang="nb-NO" sz="1800" dirty="0"/>
              <a:t>Hvordan kan menighetsrådet i samråd med fellesrådet bidra til økt bruk av kirken?</a:t>
            </a:r>
            <a:endParaRPr lang="nb-NO" altLang="nb-NO" sz="1800" dirty="0"/>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979" y="982621"/>
            <a:ext cx="3716729" cy="2455791"/>
          </a:xfrm>
          <a:prstGeom prst="rect">
            <a:avLst/>
          </a:prstGeom>
        </p:spPr>
      </p:pic>
      <p:sp>
        <p:nvSpPr>
          <p:cNvPr id="3" name="Text Box 11">
            <a:extLst>
              <a:ext uri="{FF2B5EF4-FFF2-40B4-BE49-F238E27FC236}">
                <a16:creationId xmlns="" xmlns:a16="http://schemas.microsoft.com/office/drawing/2014/main" id="{6B4A18C4-C882-4A8B-A256-389E3E6B9476}"/>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107</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155796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614488" y="2519234"/>
            <a:ext cx="5915025" cy="2970738"/>
          </a:xfrm>
        </p:spPr>
        <p:txBody>
          <a:bodyPr/>
          <a:lstStyle/>
          <a:p>
            <a:pPr marL="0" indent="0">
              <a:buNone/>
            </a:pPr>
            <a:r>
              <a:rPr lang="nb-NO"/>
              <a:t>Hvilke forventninger har du til dette kurset, og hva ønsker du særlig å lære mer om?</a:t>
            </a:r>
          </a:p>
          <a:p>
            <a:pPr marL="0" indent="0" algn="ctr">
              <a:buNone/>
            </a:pPr>
            <a:r>
              <a:rPr lang="nb-NO" sz="1350"/>
              <a:t>- del med sidemannen - </a:t>
            </a:r>
          </a:p>
        </p:txBody>
      </p:sp>
    </p:spTree>
    <p:extLst>
      <p:ext uri="{BB962C8B-B14F-4D97-AF65-F5344CB8AC3E}">
        <p14:creationId xmlns:p14="http://schemas.microsoft.com/office/powerpoint/2010/main" val="2719114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642" y="787827"/>
            <a:ext cx="3657601" cy="2439620"/>
          </a:xfrm>
          <a:prstGeom prst="rect">
            <a:avLst/>
          </a:prstGeom>
        </p:spPr>
      </p:pic>
      <p:sp>
        <p:nvSpPr>
          <p:cNvPr id="4" name="Plassholder for innhold 3"/>
          <p:cNvSpPr>
            <a:spLocks noGrp="1"/>
          </p:cNvSpPr>
          <p:nvPr>
            <p:ph idx="1"/>
          </p:nvPr>
        </p:nvSpPr>
        <p:spPr>
          <a:xfrm>
            <a:off x="669721" y="3397759"/>
            <a:ext cx="7888913" cy="2092213"/>
          </a:xfrm>
        </p:spPr>
        <p:txBody>
          <a:bodyPr anchor="t"/>
          <a:lstStyle/>
          <a:p>
            <a:pPr>
              <a:lnSpc>
                <a:spcPct val="80000"/>
              </a:lnSpc>
              <a:buNone/>
            </a:pPr>
            <a:r>
              <a:rPr lang="nb-NO" altLang="nb-NO" sz="2100" b="1"/>
              <a:t>Fellesrådet og kirkebygget</a:t>
            </a:r>
          </a:p>
          <a:p>
            <a:pPr>
              <a:lnSpc>
                <a:spcPct val="80000"/>
              </a:lnSpc>
            </a:pPr>
            <a:r>
              <a:rPr lang="nb-NO" altLang="nb-NO" sz="1800"/>
              <a:t>Fellesrådet har ansvar for bygging, drift og vedlikehold av kirken</a:t>
            </a:r>
          </a:p>
          <a:p>
            <a:pPr lvl="1">
              <a:lnSpc>
                <a:spcPct val="80000"/>
              </a:lnSpc>
            </a:pPr>
            <a:r>
              <a:rPr lang="nb-NO" altLang="nb-NO" sz="1500">
                <a:solidFill>
                  <a:srgbClr val="666666"/>
                </a:solidFill>
              </a:rPr>
              <a:t>Eldre kirker som er fredet – ombygging </a:t>
            </a:r>
            <a:r>
              <a:rPr lang="nb-NO" altLang="nb-NO" sz="1500" err="1">
                <a:solidFill>
                  <a:srgbClr val="666666"/>
                </a:solidFill>
              </a:rPr>
              <a:t>osv</a:t>
            </a:r>
            <a:endParaRPr lang="nb-NO" altLang="nb-NO" sz="1500">
              <a:solidFill>
                <a:srgbClr val="666666"/>
              </a:solidFill>
            </a:endParaRPr>
          </a:p>
          <a:p>
            <a:pPr lvl="1">
              <a:lnSpc>
                <a:spcPct val="80000"/>
              </a:lnSpc>
            </a:pPr>
            <a:r>
              <a:rPr lang="nb-NO" altLang="nb-NO" sz="1500">
                <a:solidFill>
                  <a:srgbClr val="666666"/>
                </a:solidFill>
              </a:rPr>
              <a:t>Kirkens inventar – godkjenning</a:t>
            </a:r>
          </a:p>
          <a:p>
            <a:pPr>
              <a:lnSpc>
                <a:spcPct val="80000"/>
              </a:lnSpc>
            </a:pPr>
            <a:r>
              <a:rPr lang="nb-NO" sz="1900"/>
              <a:t>Fellesrådet har ansvar for forvaltning, drift, vedlikehold og bygging av kirke.</a:t>
            </a:r>
          </a:p>
          <a:p>
            <a:pPr>
              <a:lnSpc>
                <a:spcPct val="80000"/>
              </a:lnSpc>
            </a:pPr>
            <a:r>
              <a:rPr lang="nb-NO" sz="1900"/>
              <a:t>Fellesrådet har ansvaret for økonomi, bemanning forsikringer mm.</a:t>
            </a:r>
            <a:endParaRPr lang="en-US" sz="1900"/>
          </a:p>
          <a:p>
            <a:pPr>
              <a:lnSpc>
                <a:spcPct val="80000"/>
              </a:lnSpc>
            </a:pPr>
            <a:r>
              <a:rPr lang="nb-NO" sz="1900">
                <a:solidFill>
                  <a:srgbClr val="000000"/>
                </a:solidFill>
              </a:rPr>
              <a:t>Kommunen yter tilskudd til bygging, drift og vedlikehold av kirker.</a:t>
            </a:r>
            <a:endParaRPr lang="nb-NO"/>
          </a:p>
          <a:p>
            <a:pPr marL="0" indent="0">
              <a:buNone/>
            </a:pPr>
            <a:endParaRPr lang="nb-NO"/>
          </a:p>
        </p:txBody>
      </p:sp>
      <p:sp>
        <p:nvSpPr>
          <p:cNvPr id="2" name="Text Box 11">
            <a:extLst>
              <a:ext uri="{FF2B5EF4-FFF2-40B4-BE49-F238E27FC236}">
                <a16:creationId xmlns="" xmlns:a16="http://schemas.microsoft.com/office/drawing/2014/main" id="{F93FE24D-B206-4361-A1E4-F1E61582ECC5}"/>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100</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3896597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 xmlns:a16="http://schemas.microsoft.com/office/drawing/2014/main" id="{CC6336E6-9A37-4664-AA79-7990F6C2F727}"/>
              </a:ext>
            </a:extLst>
          </p:cNvPr>
          <p:cNvSpPr>
            <a:spLocks noGrp="1"/>
          </p:cNvSpPr>
          <p:nvPr>
            <p:ph idx="1"/>
          </p:nvPr>
        </p:nvSpPr>
        <p:spPr>
          <a:xfrm>
            <a:off x="628650" y="2664415"/>
            <a:ext cx="7886700" cy="3512548"/>
          </a:xfrm>
        </p:spPr>
        <p:txBody>
          <a:bodyPr anchor="t"/>
          <a:lstStyle/>
          <a:p>
            <a:pPr marL="0" indent="0">
              <a:buNone/>
            </a:pPr>
            <a:r>
              <a:rPr lang="nb-NO"/>
              <a:t>Kirker med vern</a:t>
            </a:r>
          </a:p>
          <a:p>
            <a:pPr lvl="1">
              <a:lnSpc>
                <a:spcPct val="80000"/>
              </a:lnSpc>
            </a:pPr>
            <a:r>
              <a:rPr lang="nb-NO" sz="2000">
                <a:solidFill>
                  <a:srgbClr val="666666"/>
                </a:solidFill>
              </a:rPr>
              <a:t>Kirker eldre enn 1650 er automatisk fredet</a:t>
            </a:r>
            <a:endParaRPr lang="en-US" sz="2000"/>
          </a:p>
          <a:p>
            <a:pPr lvl="1">
              <a:lnSpc>
                <a:spcPct val="80000"/>
              </a:lnSpc>
            </a:pPr>
            <a:r>
              <a:rPr lang="nb-NO" sz="2000">
                <a:solidFill>
                  <a:srgbClr val="666666"/>
                </a:solidFill>
              </a:rPr>
              <a:t>Kirker fra 1650 – 1850 samt noen av nyere dato er listeført</a:t>
            </a:r>
          </a:p>
          <a:p>
            <a:pPr lvl="1">
              <a:lnSpc>
                <a:spcPct val="80000"/>
              </a:lnSpc>
            </a:pPr>
            <a:endParaRPr lang="nb-NO" sz="2400">
              <a:solidFill>
                <a:srgbClr val="666666"/>
              </a:solidFill>
            </a:endParaRPr>
          </a:p>
          <a:p>
            <a:pPr marL="457200" lvl="1" indent="0">
              <a:lnSpc>
                <a:spcPct val="80000"/>
              </a:lnSpc>
              <a:buNone/>
            </a:pPr>
            <a:r>
              <a:rPr lang="nb-NO" sz="2000">
                <a:solidFill>
                  <a:srgbClr val="666666"/>
                </a:solidFill>
              </a:rPr>
              <a:t>Har din kirke noe vern? Se </a:t>
            </a:r>
            <a:r>
              <a:rPr lang="nb-NO" sz="2000">
                <a:hlinkClick r:id="rId2"/>
              </a:rPr>
              <a:t>https://kirkesok.no/</a:t>
            </a:r>
            <a:endParaRPr lang="nb-NO" sz="2000">
              <a:solidFill>
                <a:srgbClr val="666666"/>
              </a:solidFill>
            </a:endParaRPr>
          </a:p>
          <a:p>
            <a:pPr marL="457200" lvl="1" indent="0">
              <a:lnSpc>
                <a:spcPct val="80000"/>
              </a:lnSpc>
              <a:buNone/>
            </a:pPr>
            <a:endParaRPr lang="nb-NO" sz="2000">
              <a:solidFill>
                <a:srgbClr val="000000"/>
              </a:solidFill>
            </a:endParaRPr>
          </a:p>
          <a:p>
            <a:pPr marL="0" indent="0">
              <a:buNone/>
            </a:pPr>
            <a:r>
              <a:rPr lang="nb-NO" sz="2000">
                <a:solidFill>
                  <a:srgbClr val="666666"/>
                </a:solidFill>
              </a:rPr>
              <a:t>Merk at ved endringer av kirken eller av kirkens inventar skal det alltid søkes biskopen først. Dette gjelder alle kirker. </a:t>
            </a:r>
            <a:endParaRPr lang="nb-NO" sz="2000"/>
          </a:p>
          <a:p>
            <a:endParaRPr lang="nb-NO" sz="2800"/>
          </a:p>
        </p:txBody>
      </p:sp>
      <p:pic>
        <p:nvPicPr>
          <p:cNvPr id="3" name="Bilde 3" descr="Et bilde som inneholder gress, utendørs, tre, himmel&#10;&#10;Beskrivelse som er generert med svært høy visshet">
            <a:extLst>
              <a:ext uri="{FF2B5EF4-FFF2-40B4-BE49-F238E27FC236}">
                <a16:creationId xmlns="" xmlns:a16="http://schemas.microsoft.com/office/drawing/2014/main" id="{7D8483C5-5BCF-473C-9AEB-182AC85C838C}"/>
              </a:ext>
            </a:extLst>
          </p:cNvPr>
          <p:cNvPicPr>
            <a:picLocks noChangeAspect="1"/>
          </p:cNvPicPr>
          <p:nvPr/>
        </p:nvPicPr>
        <p:blipFill>
          <a:blip r:embed="rId3"/>
          <a:stretch>
            <a:fillRect/>
          </a:stretch>
        </p:blipFill>
        <p:spPr>
          <a:xfrm>
            <a:off x="4115981" y="136456"/>
            <a:ext cx="2630968" cy="2166670"/>
          </a:xfrm>
          <a:prstGeom prst="rect">
            <a:avLst/>
          </a:prstGeom>
          <a:ln>
            <a:noFill/>
          </a:ln>
          <a:effectLst>
            <a:softEdge rad="112500"/>
          </a:effectLst>
        </p:spPr>
      </p:pic>
      <p:pic>
        <p:nvPicPr>
          <p:cNvPr id="5" name="Bilde 5" descr="Et bilde som inneholder utendørs, bygning, gress, himmel&#10;&#10;Beskrivelse som er generert med svært høy visshet">
            <a:extLst>
              <a:ext uri="{FF2B5EF4-FFF2-40B4-BE49-F238E27FC236}">
                <a16:creationId xmlns="" xmlns:a16="http://schemas.microsoft.com/office/drawing/2014/main" id="{E86BD418-A467-4E8E-B6B5-030F2140310C}"/>
              </a:ext>
            </a:extLst>
          </p:cNvPr>
          <p:cNvPicPr>
            <a:picLocks noChangeAspect="1"/>
          </p:cNvPicPr>
          <p:nvPr/>
        </p:nvPicPr>
        <p:blipFill>
          <a:blip r:embed="rId4"/>
          <a:stretch>
            <a:fillRect/>
          </a:stretch>
        </p:blipFill>
        <p:spPr>
          <a:xfrm>
            <a:off x="6655981" y="1059416"/>
            <a:ext cx="2311990" cy="1732517"/>
          </a:xfrm>
          <a:prstGeom prst="rect">
            <a:avLst/>
          </a:prstGeom>
          <a:ln>
            <a:noFill/>
          </a:ln>
          <a:effectLst>
            <a:softEdge rad="112500"/>
          </a:effectLst>
        </p:spPr>
      </p:pic>
      <p:sp>
        <p:nvSpPr>
          <p:cNvPr id="4" name="Text Box 11">
            <a:extLst>
              <a:ext uri="{FF2B5EF4-FFF2-40B4-BE49-F238E27FC236}">
                <a16:creationId xmlns="" xmlns:a16="http://schemas.microsoft.com/office/drawing/2014/main" id="{4594FAAA-AA27-4FA7-B7CD-D43C8A82CE2E}"/>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102</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202321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bwMode="auto">
          <a:xfrm>
            <a:off x="1485900" y="1762126"/>
            <a:ext cx="6172200" cy="354247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eaLnBrk="1" hangingPunct="1">
              <a:lnSpc>
                <a:spcPct val="80000"/>
              </a:lnSpc>
              <a:buFont typeface="Times" panose="02020603050405020304" pitchFamily="18" charset="0"/>
              <a:buNone/>
            </a:pPr>
            <a:r>
              <a:rPr lang="nb-NO" altLang="nb-NO" b="1"/>
              <a:t>Bispedømmerådets oppgaver</a:t>
            </a:r>
          </a:p>
          <a:p>
            <a:pPr marL="0" indent="0" eaLnBrk="1" hangingPunct="1">
              <a:lnSpc>
                <a:spcPct val="80000"/>
              </a:lnSpc>
              <a:buNone/>
            </a:pPr>
            <a:endParaRPr lang="nb-NO" altLang="nb-NO" sz="1800">
              <a:solidFill>
                <a:srgbClr val="666666"/>
              </a:solidFill>
            </a:endParaRPr>
          </a:p>
          <a:p>
            <a:pPr eaLnBrk="1" hangingPunct="1">
              <a:lnSpc>
                <a:spcPct val="80000"/>
              </a:lnSpc>
            </a:pPr>
            <a:r>
              <a:rPr lang="nb-NO" altLang="nb-NO" sz="1800">
                <a:solidFill>
                  <a:srgbClr val="666666"/>
                </a:solidFill>
              </a:rPr>
              <a:t>Veileder, gir råd til menighetene, vedtar satsninger og følger opp nasjonale vedtak.</a:t>
            </a:r>
          </a:p>
          <a:p>
            <a:pPr>
              <a:lnSpc>
                <a:spcPct val="80000"/>
              </a:lnSpc>
            </a:pPr>
            <a:r>
              <a:rPr lang="nb-NO" altLang="nb-NO" sz="1800">
                <a:solidFill>
                  <a:srgbClr val="666666"/>
                </a:solidFill>
              </a:rPr>
              <a:t>Fordeler tilskudd til trosopplæring og særskilte stillinger innen kirkelig undervisning og diakoni etter nærmere regler.</a:t>
            </a:r>
          </a:p>
          <a:p>
            <a:pPr>
              <a:lnSpc>
                <a:spcPct val="80000"/>
              </a:lnSpc>
            </a:pPr>
            <a:r>
              <a:rPr lang="nb-NO" altLang="nb-NO" sz="1800">
                <a:solidFill>
                  <a:srgbClr val="666666"/>
                </a:solidFill>
              </a:rPr>
              <a:t>Tilsetter menighetsprester, proster og bispedømmerådets stab. </a:t>
            </a:r>
          </a:p>
          <a:p>
            <a:pPr lvl="1">
              <a:lnSpc>
                <a:spcPct val="80000"/>
              </a:lnSpc>
            </a:pPr>
            <a:r>
              <a:rPr lang="nb-NO" sz="1800">
                <a:solidFill>
                  <a:srgbClr val="666666"/>
                </a:solidFill>
                <a:cs typeface="Georgia"/>
              </a:rPr>
              <a:t>Menighetsrådet er representert i innstillingsutvalg til prestetilsetting.</a:t>
            </a:r>
          </a:p>
          <a:p>
            <a:pPr>
              <a:lnSpc>
                <a:spcPct val="80000"/>
              </a:lnSpc>
            </a:pPr>
            <a:endParaRPr lang="nb-NO" altLang="nb-NO" sz="1500">
              <a:solidFill>
                <a:srgbClr val="000000"/>
              </a:solidFill>
            </a:endParaRPr>
          </a:p>
        </p:txBody>
      </p:sp>
      <p:sp>
        <p:nvSpPr>
          <p:cNvPr id="2" name="Text Box 11">
            <a:extLst>
              <a:ext uri="{FF2B5EF4-FFF2-40B4-BE49-F238E27FC236}">
                <a16:creationId xmlns="" xmlns:a16="http://schemas.microsoft.com/office/drawing/2014/main" id="{0020A2C1-3D23-4B8C-B1BF-EFDB1A3282A9}"/>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151</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102576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bwMode="auto">
          <a:xfrm>
            <a:off x="1485900" y="1762126"/>
            <a:ext cx="6172200" cy="407074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eaLnBrk="1" hangingPunct="1">
              <a:lnSpc>
                <a:spcPct val="80000"/>
              </a:lnSpc>
              <a:buFont typeface="Times" panose="02020603050405020304" pitchFamily="18" charset="0"/>
              <a:buNone/>
            </a:pPr>
            <a:r>
              <a:rPr lang="nb-NO" altLang="nb-NO" b="1"/>
              <a:t>Biskopens oppgaver</a:t>
            </a:r>
          </a:p>
          <a:p>
            <a:pPr>
              <a:lnSpc>
                <a:spcPct val="80000"/>
              </a:lnSpc>
            </a:pPr>
            <a:r>
              <a:rPr lang="nb-NO" sz="1800">
                <a:solidFill>
                  <a:schemeClr val="bg1">
                    <a:lumMod val="50000"/>
                  </a:schemeClr>
                </a:solidFill>
              </a:rPr>
              <a:t>føre tilsyn med at de kirkelige råd i bispedømmet</a:t>
            </a:r>
          </a:p>
          <a:p>
            <a:pPr>
              <a:lnSpc>
                <a:spcPct val="80000"/>
              </a:lnSpc>
            </a:pPr>
            <a:r>
              <a:rPr lang="nb-NO" sz="1800">
                <a:solidFill>
                  <a:schemeClr val="bg1">
                    <a:lumMod val="50000"/>
                  </a:schemeClr>
                </a:solidFill>
              </a:rPr>
              <a:t>føre tilsyn med bruk av kirkene og avgjør klager på bruk og utlån av kirkene etter nærmere regler fastsatt av Kirkemøtet.</a:t>
            </a:r>
          </a:p>
          <a:p>
            <a:pPr>
              <a:lnSpc>
                <a:spcPct val="80000"/>
              </a:lnSpc>
            </a:pPr>
            <a:r>
              <a:rPr lang="nb-NO" sz="1800">
                <a:solidFill>
                  <a:schemeClr val="bg1">
                    <a:lumMod val="50000"/>
                  </a:schemeClr>
                </a:solidFill>
              </a:rPr>
              <a:t>beslutte hvor mange gudstjenester det skal holdes i den enkelte kirke </a:t>
            </a:r>
          </a:p>
          <a:p>
            <a:pPr>
              <a:lnSpc>
                <a:spcPct val="80000"/>
              </a:lnSpc>
            </a:pPr>
            <a:r>
              <a:rPr lang="nb-NO" sz="1800">
                <a:solidFill>
                  <a:schemeClr val="bg1">
                    <a:lumMod val="50000"/>
                  </a:schemeClr>
                </a:solidFill>
              </a:rPr>
              <a:t>beslutte om ordinasjon til prestetjeneste og vigsling til andre kirkelige tjenester</a:t>
            </a:r>
          </a:p>
          <a:p>
            <a:pPr>
              <a:lnSpc>
                <a:spcPct val="80000"/>
              </a:lnSpc>
            </a:pPr>
            <a:r>
              <a:rPr lang="nb-NO" sz="1800">
                <a:solidFill>
                  <a:schemeClr val="bg1">
                    <a:lumMod val="50000"/>
                  </a:schemeClr>
                </a:solidFill>
              </a:rPr>
              <a:t>visitere sokn i bispedømmet</a:t>
            </a:r>
            <a:endParaRPr lang="nb-NO">
              <a:solidFill>
                <a:schemeClr val="bg1">
                  <a:lumMod val="50000"/>
                </a:schemeClr>
              </a:solidFill>
            </a:endParaRPr>
          </a:p>
          <a:p>
            <a:pPr>
              <a:lnSpc>
                <a:spcPct val="80000"/>
              </a:lnSpc>
            </a:pPr>
            <a:r>
              <a:rPr lang="nb-NO" sz="1800">
                <a:solidFill>
                  <a:schemeClr val="bg1">
                    <a:lumMod val="50000"/>
                  </a:schemeClr>
                </a:solidFill>
              </a:rPr>
              <a:t>være den øverste leder av prestetjenesten i bispedømmet </a:t>
            </a:r>
            <a:endParaRPr lang="nb-NO">
              <a:solidFill>
                <a:schemeClr val="bg1">
                  <a:lumMod val="50000"/>
                </a:schemeClr>
              </a:solidFill>
            </a:endParaRPr>
          </a:p>
          <a:p>
            <a:pPr>
              <a:lnSpc>
                <a:spcPct val="80000"/>
              </a:lnSpc>
            </a:pPr>
            <a:r>
              <a:rPr lang="nb-NO" altLang="nb-NO" sz="1800">
                <a:solidFill>
                  <a:schemeClr val="bg1">
                    <a:lumMod val="50000"/>
                  </a:schemeClr>
                </a:solidFill>
              </a:rPr>
              <a:t>behandle søknader om endringer i kirkelig inventar</a:t>
            </a:r>
          </a:p>
          <a:p>
            <a:pPr>
              <a:lnSpc>
                <a:spcPct val="80000"/>
              </a:lnSpc>
            </a:pPr>
            <a:endParaRPr lang="nb-NO" sz="1800">
              <a:solidFill>
                <a:srgbClr val="000000"/>
              </a:solidFill>
            </a:endParaRPr>
          </a:p>
          <a:p>
            <a:pPr marL="0" indent="0" eaLnBrk="1" hangingPunct="1">
              <a:lnSpc>
                <a:spcPct val="80000"/>
              </a:lnSpc>
              <a:buNone/>
            </a:pPr>
            <a:endParaRPr lang="nb-NO" altLang="nb-NO" sz="1800">
              <a:solidFill>
                <a:srgbClr val="666666"/>
              </a:solidFill>
            </a:endParaRPr>
          </a:p>
          <a:p>
            <a:pPr>
              <a:lnSpc>
                <a:spcPct val="80000"/>
              </a:lnSpc>
            </a:pPr>
            <a:endParaRPr lang="nb-NO" altLang="nb-NO" sz="1500"/>
          </a:p>
        </p:txBody>
      </p:sp>
      <p:sp>
        <p:nvSpPr>
          <p:cNvPr id="2" name="Text Box 11">
            <a:extLst>
              <a:ext uri="{FF2B5EF4-FFF2-40B4-BE49-F238E27FC236}">
                <a16:creationId xmlns="" xmlns:a16="http://schemas.microsoft.com/office/drawing/2014/main" id="{C287F755-2E1E-47AF-BD4E-3878B4BF4BFF}"/>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153</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2198640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bwMode="auto">
          <a:xfrm>
            <a:off x="1485900" y="2057401"/>
            <a:ext cx="6172200" cy="32119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a:lnSpc>
                <a:spcPct val="80000"/>
              </a:lnSpc>
              <a:buNone/>
            </a:pPr>
            <a:r>
              <a:rPr lang="nb-NO" altLang="nb-NO" sz="2100" b="1"/>
              <a:t>Kirkemøtet</a:t>
            </a:r>
            <a:r>
              <a:rPr lang="nb-NO" altLang="nb-NO" sz="1500"/>
              <a:t> </a:t>
            </a:r>
          </a:p>
          <a:p>
            <a:pPr eaLnBrk="1" hangingPunct="1">
              <a:lnSpc>
                <a:spcPct val="80000"/>
              </a:lnSpc>
              <a:buFont typeface="Times" panose="02020603050405020304" pitchFamily="18" charset="0"/>
              <a:buNone/>
            </a:pPr>
            <a:r>
              <a:rPr lang="nb-NO" altLang="nb-NO" sz="1500"/>
              <a:t>	</a:t>
            </a:r>
            <a:r>
              <a:rPr lang="nb-NO" altLang="nb-NO" sz="1500">
                <a:solidFill>
                  <a:srgbClr val="666666"/>
                </a:solidFill>
              </a:rPr>
              <a:t>består av samtlige bispedømmeråd og er Den norske kirkes øverste representative organ</a:t>
            </a:r>
          </a:p>
          <a:p>
            <a:pPr eaLnBrk="1" hangingPunct="1">
              <a:lnSpc>
                <a:spcPct val="80000"/>
              </a:lnSpc>
              <a:buFont typeface="Times" panose="02020603050405020304" pitchFamily="18" charset="0"/>
              <a:buNone/>
            </a:pPr>
            <a:endParaRPr lang="nb-NO" altLang="nb-NO" sz="1500"/>
          </a:p>
          <a:p>
            <a:pPr eaLnBrk="1" hangingPunct="1">
              <a:lnSpc>
                <a:spcPct val="80000"/>
              </a:lnSpc>
              <a:buFont typeface="Times" panose="02020603050405020304" pitchFamily="18" charset="0"/>
              <a:buNone/>
            </a:pPr>
            <a:r>
              <a:rPr lang="nb-NO" altLang="nb-NO" sz="1500" b="1"/>
              <a:t>Kirkemøtets oppgaver:</a:t>
            </a:r>
          </a:p>
          <a:p>
            <a:pPr>
              <a:lnSpc>
                <a:spcPct val="80000"/>
              </a:lnSpc>
            </a:pPr>
            <a:r>
              <a:rPr lang="nb-NO" sz="1500">
                <a:solidFill>
                  <a:srgbClr val="666666"/>
                </a:solidFill>
              </a:rPr>
              <a:t>Gir nærmere bestemmelser om kirkens organisering, kirkens inndeling, kirkens organer og valg til disse</a:t>
            </a:r>
          </a:p>
          <a:p>
            <a:pPr>
              <a:lnSpc>
                <a:spcPct val="80000"/>
              </a:lnSpc>
            </a:pPr>
            <a:r>
              <a:rPr lang="nb-NO" sz="1500">
                <a:solidFill>
                  <a:srgbClr val="666666"/>
                </a:solidFill>
              </a:rPr>
              <a:t>Vedtar liturgier for gudstjenester</a:t>
            </a:r>
          </a:p>
          <a:p>
            <a:pPr>
              <a:lnSpc>
                <a:spcPct val="80000"/>
              </a:lnSpc>
            </a:pPr>
            <a:r>
              <a:rPr lang="nb-NO" altLang="nb-NO" sz="1500">
                <a:solidFill>
                  <a:srgbClr val="666666"/>
                </a:solidFill>
              </a:rPr>
              <a:t>Forvalter årlig tilskudd fra staten</a:t>
            </a:r>
          </a:p>
          <a:p>
            <a:pPr>
              <a:lnSpc>
                <a:spcPct val="80000"/>
              </a:lnSpc>
            </a:pPr>
            <a:r>
              <a:rPr lang="nb-NO" altLang="nb-NO" sz="1500">
                <a:solidFill>
                  <a:srgbClr val="666666"/>
                </a:solidFill>
              </a:rPr>
              <a:t>Fastsetter retningsgivende planer og programmer for den kirkelige undervisning, diakoni, kirkemusikk og økumenisk virksomhet</a:t>
            </a:r>
            <a:endParaRPr lang="nb-NO"/>
          </a:p>
          <a:p>
            <a:pPr>
              <a:lnSpc>
                <a:spcPct val="80000"/>
              </a:lnSpc>
            </a:pPr>
            <a:r>
              <a:rPr lang="nb-NO" altLang="nb-NO" sz="1500">
                <a:solidFill>
                  <a:srgbClr val="666666"/>
                </a:solidFill>
              </a:rPr>
              <a:t>Øverste arbeidsgivermyndighet for ansatte i Den norske kirke (rettssubjektet)</a:t>
            </a:r>
          </a:p>
          <a:p>
            <a:pPr marL="0" indent="0" eaLnBrk="1" hangingPunct="1">
              <a:lnSpc>
                <a:spcPct val="80000"/>
              </a:lnSpc>
              <a:buNone/>
            </a:pPr>
            <a:endParaRPr lang="nb-NO" altLang="nb-NO" sz="1500">
              <a:solidFill>
                <a:srgbClr val="666666"/>
              </a:solidFill>
            </a:endParaRPr>
          </a:p>
        </p:txBody>
      </p:sp>
      <p:sp>
        <p:nvSpPr>
          <p:cNvPr id="2" name="Text Box 11">
            <a:extLst>
              <a:ext uri="{FF2B5EF4-FFF2-40B4-BE49-F238E27FC236}">
                <a16:creationId xmlns="" xmlns:a16="http://schemas.microsoft.com/office/drawing/2014/main" id="{1106C1A7-E3CC-4BC0-BFF3-F52658A4981D}"/>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156</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194918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291" y="2950100"/>
            <a:ext cx="6172200" cy="857250"/>
          </a:xfrm>
        </p:spPr>
        <p:txBody>
          <a:bodyPr/>
          <a:lstStyle/>
          <a:p>
            <a:r>
              <a:rPr lang="en-US"/>
              <a:t>Men </a:t>
            </a:r>
            <a:r>
              <a:rPr lang="en-US" err="1"/>
              <a:t>hva</a:t>
            </a:r>
            <a:r>
              <a:rPr lang="en-US"/>
              <a:t> </a:t>
            </a:r>
            <a:r>
              <a:rPr lang="en-US" err="1"/>
              <a:t>skal</a:t>
            </a:r>
            <a:r>
              <a:rPr lang="en-US"/>
              <a:t> vi </a:t>
            </a:r>
            <a:r>
              <a:rPr lang="en-US" err="1"/>
              <a:t>satse</a:t>
            </a:r>
            <a:r>
              <a:rPr lang="en-US"/>
              <a:t> </a:t>
            </a:r>
            <a:r>
              <a:rPr lang="en-US" err="1"/>
              <a:t>på</a:t>
            </a:r>
            <a:r>
              <a:rPr lang="en-US"/>
              <a:t>?</a:t>
            </a:r>
          </a:p>
        </p:txBody>
      </p:sp>
    </p:spTree>
    <p:extLst>
      <p:ext uri="{BB962C8B-B14F-4D97-AF65-F5344CB8AC3E}">
        <p14:creationId xmlns:p14="http://schemas.microsoft.com/office/powerpoint/2010/main" val="2896185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39716" y="1793083"/>
            <a:ext cx="6761285" cy="2691506"/>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4400">
                <a:solidFill>
                  <a:schemeClr val="tx2"/>
                </a:solidFill>
                <a:latin typeface="Arial MT" charset="0"/>
              </a:defRPr>
            </a:lvl1pPr>
            <a:lvl2pPr marL="914400" indent="-457200">
              <a:defRPr sz="4400">
                <a:solidFill>
                  <a:schemeClr val="tx2"/>
                </a:solidFill>
                <a:latin typeface="Arial MT" charset="0"/>
              </a:defRPr>
            </a:lvl2pPr>
            <a:lvl3pPr marL="1371600" indent="-457200">
              <a:defRPr sz="4400">
                <a:solidFill>
                  <a:schemeClr val="tx2"/>
                </a:solidFill>
                <a:latin typeface="Arial MT" charset="0"/>
              </a:defRPr>
            </a:lvl3pPr>
            <a:lvl4pPr marL="1828800" indent="-457200">
              <a:defRPr sz="4400">
                <a:solidFill>
                  <a:schemeClr val="tx2"/>
                </a:solidFill>
                <a:latin typeface="Arial MT" charset="0"/>
              </a:defRPr>
            </a:lvl4pPr>
            <a:lvl5pPr marL="2286000" indent="-457200">
              <a:defRPr sz="4400">
                <a:solidFill>
                  <a:schemeClr val="tx2"/>
                </a:solidFill>
                <a:latin typeface="Arial MT" charset="0"/>
              </a:defRPr>
            </a:lvl5pPr>
            <a:lvl6pPr marL="2743200" indent="-457200" eaLnBrk="0" fontAlgn="base" hangingPunct="0">
              <a:spcBef>
                <a:spcPct val="0"/>
              </a:spcBef>
              <a:spcAft>
                <a:spcPct val="0"/>
              </a:spcAft>
              <a:defRPr sz="4400">
                <a:solidFill>
                  <a:schemeClr val="tx2"/>
                </a:solidFill>
                <a:latin typeface="Arial MT" charset="0"/>
              </a:defRPr>
            </a:lvl6pPr>
            <a:lvl7pPr marL="3200400" indent="-457200" eaLnBrk="0" fontAlgn="base" hangingPunct="0">
              <a:spcBef>
                <a:spcPct val="0"/>
              </a:spcBef>
              <a:spcAft>
                <a:spcPct val="0"/>
              </a:spcAft>
              <a:defRPr sz="4400">
                <a:solidFill>
                  <a:schemeClr val="tx2"/>
                </a:solidFill>
                <a:latin typeface="Arial MT" charset="0"/>
              </a:defRPr>
            </a:lvl7pPr>
            <a:lvl8pPr marL="3657600" indent="-457200" eaLnBrk="0" fontAlgn="base" hangingPunct="0">
              <a:spcBef>
                <a:spcPct val="0"/>
              </a:spcBef>
              <a:spcAft>
                <a:spcPct val="0"/>
              </a:spcAft>
              <a:defRPr sz="4400">
                <a:solidFill>
                  <a:schemeClr val="tx2"/>
                </a:solidFill>
                <a:latin typeface="Arial MT" charset="0"/>
              </a:defRPr>
            </a:lvl8pPr>
            <a:lvl9pPr marL="4114800" indent="-457200" eaLnBrk="0" fontAlgn="base" hangingPunct="0">
              <a:spcBef>
                <a:spcPct val="0"/>
              </a:spcBef>
              <a:spcAft>
                <a:spcPct val="0"/>
              </a:spcAft>
              <a:defRPr sz="4400">
                <a:solidFill>
                  <a:schemeClr val="tx2"/>
                </a:solidFill>
                <a:latin typeface="Arial MT" charset="0"/>
              </a:defRPr>
            </a:lvl9pPr>
          </a:lstStyle>
          <a:p>
            <a:pPr algn="ctr" eaLnBrk="1" hangingPunct="1">
              <a:spcBef>
                <a:spcPct val="20000"/>
              </a:spcBef>
              <a:buFont typeface="Times" panose="02020603050405020304" pitchFamily="18" charset="0"/>
              <a:buNone/>
            </a:pPr>
            <a:endParaRPr lang="nb-NO" altLang="nb-NO" sz="3000">
              <a:solidFill>
                <a:schemeClr val="tx1"/>
              </a:solidFill>
              <a:latin typeface="Georgia" panose="02040502050405020303" pitchFamily="18" charset="0"/>
            </a:endParaRPr>
          </a:p>
          <a:p>
            <a:pPr algn="ctr" eaLnBrk="1" hangingPunct="1">
              <a:spcBef>
                <a:spcPct val="20000"/>
              </a:spcBef>
              <a:buFont typeface="Times" panose="02020603050405020304" pitchFamily="18" charset="0"/>
              <a:buNone/>
            </a:pPr>
            <a:endParaRPr lang="nb-NO" altLang="nb-NO" sz="3000">
              <a:solidFill>
                <a:schemeClr val="tx1"/>
              </a:solidFill>
              <a:latin typeface="Georgia" panose="02040502050405020303" pitchFamily="18" charset="0"/>
            </a:endParaRPr>
          </a:p>
          <a:p>
            <a:pPr algn="ctr" eaLnBrk="1" hangingPunct="1">
              <a:spcBef>
                <a:spcPct val="20000"/>
              </a:spcBef>
              <a:buFont typeface="Times" panose="02020603050405020304" pitchFamily="18" charset="0"/>
              <a:buNone/>
            </a:pPr>
            <a:r>
              <a:rPr lang="nb-NO" altLang="nb-NO" sz="3000">
                <a:solidFill>
                  <a:schemeClr val="tx1"/>
                </a:solidFill>
                <a:latin typeface="Georgia" panose="02040502050405020303" pitchFamily="18" charset="0"/>
              </a:rPr>
              <a:t>Hva brenner du særlig for?</a:t>
            </a:r>
          </a:p>
          <a:p>
            <a:pPr algn="ctr" eaLnBrk="1" hangingPunct="1">
              <a:spcBef>
                <a:spcPct val="20000"/>
              </a:spcBef>
              <a:buFont typeface="Times" panose="02020603050405020304" pitchFamily="18" charset="0"/>
              <a:buNone/>
            </a:pPr>
            <a:r>
              <a:rPr lang="nb-NO" sz="1500">
                <a:solidFill>
                  <a:schemeClr val="tx1"/>
                </a:solidFill>
                <a:latin typeface="Georgia" panose="02040502050405020303" pitchFamily="18" charset="0"/>
              </a:rPr>
              <a:t>- del med sidemannen - </a:t>
            </a:r>
            <a:endParaRPr lang="nb-NO" sz="825">
              <a:solidFill>
                <a:schemeClr val="tx1"/>
              </a:solidFill>
              <a:latin typeface="Georgia" panose="02040502050405020303" pitchFamily="18" charset="0"/>
            </a:endParaRPr>
          </a:p>
          <a:p>
            <a:pPr eaLnBrk="1" hangingPunct="1">
              <a:spcBef>
                <a:spcPct val="20000"/>
              </a:spcBef>
              <a:buFont typeface="Times" panose="02020603050405020304" pitchFamily="18" charset="0"/>
              <a:buNone/>
            </a:pPr>
            <a:endParaRPr lang="nb-NO" altLang="nb-NO" sz="2700">
              <a:solidFill>
                <a:srgbClr val="666666"/>
              </a:solidFill>
              <a:latin typeface="Georgia" panose="02040502050405020303" pitchFamily="18" charset="0"/>
            </a:endParaRPr>
          </a:p>
          <a:p>
            <a:pPr eaLnBrk="1" hangingPunct="1">
              <a:spcBef>
                <a:spcPct val="20000"/>
              </a:spcBef>
              <a:buFont typeface="Times" panose="02020603050405020304" pitchFamily="18" charset="0"/>
              <a:buNone/>
            </a:pPr>
            <a:endParaRPr lang="nb-NO" altLang="nb-NO" sz="1200">
              <a:solidFill>
                <a:schemeClr val="tx1"/>
              </a:solidFill>
              <a:latin typeface="Georgia" panose="02040502050405020303" pitchFamily="18" charset="0"/>
            </a:endParaRPr>
          </a:p>
        </p:txBody>
      </p:sp>
    </p:spTree>
    <p:extLst>
      <p:ext uri="{BB962C8B-B14F-4D97-AF65-F5344CB8AC3E}">
        <p14:creationId xmlns:p14="http://schemas.microsoft.com/office/powerpoint/2010/main" val="1040275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847850" y="1844278"/>
            <a:ext cx="5505450" cy="287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eaLnBrk="1" hangingPunct="1">
              <a:spcBef>
                <a:spcPct val="50000"/>
              </a:spcBef>
            </a:pPr>
            <a:r>
              <a:rPr lang="nb-NO" altLang="nb-NO" sz="1800" b="1">
                <a:solidFill>
                  <a:schemeClr val="tx1"/>
                </a:solidFill>
                <a:latin typeface="Georgia" panose="02040502050405020303" pitchFamily="18" charset="0"/>
              </a:rPr>
              <a:t>Hva er vårt oppdrag som menighet?</a:t>
            </a:r>
            <a:r>
              <a:rPr lang="nb-NO" altLang="nb-NO" sz="1800">
                <a:solidFill>
                  <a:schemeClr val="tx1"/>
                </a:solidFill>
                <a:latin typeface="Georgia" panose="02040502050405020303" pitchFamily="18" charset="0"/>
              </a:rPr>
              <a:t> </a:t>
            </a:r>
          </a:p>
          <a:p>
            <a:pPr eaLnBrk="1" hangingPunct="1">
              <a:spcBef>
                <a:spcPct val="50000"/>
              </a:spcBef>
            </a:pPr>
            <a:r>
              <a:rPr lang="nb-NO" altLang="nb-NO" sz="1800">
                <a:solidFill>
                  <a:srgbClr val="666666"/>
                </a:solidFill>
                <a:latin typeface="Georgia" panose="02040502050405020303" pitchFamily="18" charset="0"/>
              </a:rPr>
              <a:t>Prioriteringer kan formuleres i en «virksomhetsstrategi» som inneholder kort og presis beskrivelse i forhold til visjoner og mål:</a:t>
            </a:r>
            <a:br>
              <a:rPr lang="nb-NO" altLang="nb-NO" sz="1800">
                <a:solidFill>
                  <a:srgbClr val="666666"/>
                </a:solidFill>
                <a:latin typeface="Georgia" panose="02040502050405020303" pitchFamily="18" charset="0"/>
              </a:rPr>
            </a:br>
            <a:endParaRPr lang="nb-NO" altLang="nb-NO" sz="675">
              <a:solidFill>
                <a:srgbClr val="666666"/>
              </a:solidFill>
              <a:latin typeface="Georgia" panose="02040502050405020303" pitchFamily="18" charset="0"/>
            </a:endParaRPr>
          </a:p>
          <a:p>
            <a:pPr eaLnBrk="1" hangingPunct="1">
              <a:spcBef>
                <a:spcPct val="50000"/>
              </a:spcBef>
            </a:pPr>
            <a:r>
              <a:rPr lang="nb-NO" altLang="nb-NO" sz="2100" b="1">
                <a:solidFill>
                  <a:schemeClr val="tx1"/>
                </a:solidFill>
                <a:latin typeface="Georgia" panose="02040502050405020303" pitchFamily="18" charset="0"/>
              </a:rPr>
              <a:t>HVA</a:t>
            </a:r>
            <a:r>
              <a:rPr lang="nb-NO" altLang="nb-NO" sz="2100">
                <a:solidFill>
                  <a:schemeClr val="tx1"/>
                </a:solidFill>
                <a:latin typeface="Georgia" panose="02040502050405020303" pitchFamily="18" charset="0"/>
              </a:rPr>
              <a:t> </a:t>
            </a:r>
            <a:r>
              <a:rPr lang="nb-NO" altLang="nb-NO" sz="2100">
                <a:solidFill>
                  <a:srgbClr val="666666"/>
                </a:solidFill>
                <a:latin typeface="Georgia" panose="02040502050405020303" pitchFamily="18" charset="0"/>
              </a:rPr>
              <a:t>vi vil gjøre, </a:t>
            </a:r>
            <a:br>
              <a:rPr lang="nb-NO" altLang="nb-NO" sz="2100">
                <a:solidFill>
                  <a:srgbClr val="666666"/>
                </a:solidFill>
                <a:latin typeface="Georgia" panose="02040502050405020303" pitchFamily="18" charset="0"/>
              </a:rPr>
            </a:br>
            <a:r>
              <a:rPr lang="nb-NO" altLang="nb-NO" sz="2100">
                <a:solidFill>
                  <a:srgbClr val="666666"/>
                </a:solidFill>
                <a:latin typeface="Georgia" panose="02040502050405020303" pitchFamily="18" charset="0"/>
              </a:rPr>
              <a:t>	for</a:t>
            </a:r>
            <a:r>
              <a:rPr lang="nb-NO" altLang="nb-NO" sz="2100">
                <a:solidFill>
                  <a:schemeClr val="tx1"/>
                </a:solidFill>
                <a:latin typeface="Georgia" panose="02040502050405020303" pitchFamily="18" charset="0"/>
              </a:rPr>
              <a:t> </a:t>
            </a:r>
            <a:r>
              <a:rPr lang="nb-NO" altLang="nb-NO" sz="2100" b="1">
                <a:solidFill>
                  <a:schemeClr val="tx1"/>
                </a:solidFill>
                <a:latin typeface="Georgia" panose="02040502050405020303" pitchFamily="18" charset="0"/>
              </a:rPr>
              <a:t>HVEM</a:t>
            </a:r>
            <a:r>
              <a:rPr lang="nb-NO" altLang="nb-NO" sz="2100">
                <a:solidFill>
                  <a:schemeClr val="tx1"/>
                </a:solidFill>
                <a:latin typeface="Georgia" panose="02040502050405020303" pitchFamily="18" charset="0"/>
              </a:rPr>
              <a:t> </a:t>
            </a:r>
            <a:r>
              <a:rPr lang="nb-NO" altLang="nb-NO" sz="2100">
                <a:solidFill>
                  <a:srgbClr val="666666"/>
                </a:solidFill>
                <a:latin typeface="Georgia" panose="02040502050405020303" pitchFamily="18" charset="0"/>
              </a:rPr>
              <a:t>skal vi gjøre det,</a:t>
            </a:r>
            <a:br>
              <a:rPr lang="nb-NO" altLang="nb-NO" sz="2100">
                <a:solidFill>
                  <a:srgbClr val="666666"/>
                </a:solidFill>
                <a:latin typeface="Georgia" panose="02040502050405020303" pitchFamily="18" charset="0"/>
              </a:rPr>
            </a:br>
            <a:r>
              <a:rPr lang="nb-NO" altLang="nb-NO" sz="2100">
                <a:solidFill>
                  <a:schemeClr val="tx1"/>
                </a:solidFill>
                <a:latin typeface="Georgia" panose="02040502050405020303" pitchFamily="18" charset="0"/>
              </a:rPr>
              <a:t>		</a:t>
            </a:r>
            <a:r>
              <a:rPr lang="nb-NO" altLang="nb-NO" sz="2100" b="1">
                <a:solidFill>
                  <a:schemeClr val="tx1"/>
                </a:solidFill>
                <a:latin typeface="Georgia" panose="02040502050405020303" pitchFamily="18" charset="0"/>
              </a:rPr>
              <a:t>HVORDAN</a:t>
            </a:r>
            <a:r>
              <a:rPr lang="nb-NO" altLang="nb-NO" sz="2100">
                <a:solidFill>
                  <a:schemeClr val="tx1"/>
                </a:solidFill>
                <a:latin typeface="Georgia" panose="02040502050405020303" pitchFamily="18" charset="0"/>
              </a:rPr>
              <a:t> </a:t>
            </a:r>
            <a:r>
              <a:rPr lang="nb-NO" altLang="nb-NO" sz="2100">
                <a:solidFill>
                  <a:srgbClr val="666666"/>
                </a:solidFill>
                <a:latin typeface="Georgia" panose="02040502050405020303" pitchFamily="18" charset="0"/>
              </a:rPr>
              <a:t>vil vi gjøre det</a:t>
            </a:r>
            <a:br>
              <a:rPr lang="nb-NO" altLang="nb-NO" sz="2100">
                <a:solidFill>
                  <a:srgbClr val="666666"/>
                </a:solidFill>
                <a:latin typeface="Georgia" panose="02040502050405020303" pitchFamily="18" charset="0"/>
              </a:rPr>
            </a:br>
            <a:r>
              <a:rPr lang="nb-NO" altLang="nb-NO" sz="2100">
                <a:solidFill>
                  <a:schemeClr val="tx1"/>
                </a:solidFill>
                <a:latin typeface="Georgia" panose="02040502050405020303" pitchFamily="18" charset="0"/>
              </a:rPr>
              <a:t>			</a:t>
            </a:r>
            <a:r>
              <a:rPr lang="nb-NO" altLang="nb-NO" sz="2100">
                <a:solidFill>
                  <a:srgbClr val="666666"/>
                </a:solidFill>
                <a:latin typeface="Georgia" panose="02040502050405020303" pitchFamily="18" charset="0"/>
              </a:rPr>
              <a:t>og</a:t>
            </a:r>
            <a:r>
              <a:rPr lang="nb-NO" altLang="nb-NO" sz="2100">
                <a:solidFill>
                  <a:schemeClr val="tx1"/>
                </a:solidFill>
                <a:latin typeface="Georgia" panose="02040502050405020303" pitchFamily="18" charset="0"/>
              </a:rPr>
              <a:t> </a:t>
            </a:r>
            <a:r>
              <a:rPr lang="nb-NO" altLang="nb-NO" sz="2100" b="1">
                <a:solidFill>
                  <a:schemeClr val="tx1"/>
                </a:solidFill>
                <a:latin typeface="Georgia" panose="02040502050405020303" pitchFamily="18" charset="0"/>
              </a:rPr>
              <a:t>NÅR</a:t>
            </a:r>
            <a:r>
              <a:rPr lang="nb-NO" altLang="nb-NO" sz="2100">
                <a:solidFill>
                  <a:schemeClr val="tx1"/>
                </a:solidFill>
                <a:latin typeface="Georgia" panose="02040502050405020303" pitchFamily="18" charset="0"/>
              </a:rPr>
              <a:t> </a:t>
            </a:r>
            <a:r>
              <a:rPr lang="nb-NO" altLang="nb-NO" sz="2100">
                <a:solidFill>
                  <a:srgbClr val="666666"/>
                </a:solidFill>
                <a:latin typeface="Georgia" panose="02040502050405020303" pitchFamily="18" charset="0"/>
              </a:rPr>
              <a:t>skal vi gjøre det?</a:t>
            </a:r>
          </a:p>
        </p:txBody>
      </p:sp>
      <p:pic>
        <p:nvPicPr>
          <p:cNvPr id="45059" name="Picture 3" descr="dueflukt_linje_beige_452_t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5280422"/>
            <a:ext cx="6858000" cy="2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243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bwMode="auto">
          <a:xfrm>
            <a:off x="1485900" y="1289737"/>
            <a:ext cx="6172200" cy="416213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marL="0" indent="0">
              <a:buNone/>
            </a:pPr>
            <a:r>
              <a:rPr lang="nb-NO" altLang="nb-NO" b="1"/>
              <a:t>Tre store utfordringer </a:t>
            </a:r>
          </a:p>
          <a:p>
            <a:pPr marL="0" indent="0">
              <a:buNone/>
            </a:pPr>
            <a:r>
              <a:rPr lang="nb-NO" altLang="nb-NO" sz="1800" b="1">
                <a:solidFill>
                  <a:srgbClr val="666666"/>
                </a:solidFill>
              </a:rPr>
              <a:t>Dåp</a:t>
            </a:r>
            <a:r>
              <a:rPr lang="nb-NO" altLang="nb-NO" sz="1800">
                <a:solidFill>
                  <a:srgbClr val="666666"/>
                </a:solidFill>
              </a:rPr>
              <a:t>	Færre medlemmer i Den norske kirke velger å døpe barna sine. Nedgang i dåpstall betyr på sikt nedgang innen trosopplæring, konfirmasjon, vigsler, gravferder og gudstjenestebesøk. </a:t>
            </a:r>
            <a:r>
              <a:rPr lang="nb-NO" altLang="nb-NO" sz="1800" b="1">
                <a:solidFill>
                  <a:srgbClr val="666666"/>
                </a:solidFill>
              </a:rPr>
              <a:t>Hvordan kan menigheten legge enda bedre til rette for dåp?</a:t>
            </a:r>
            <a:endParaRPr lang="nb-NO" altLang="nb-NO" b="1">
              <a:solidFill>
                <a:srgbClr val="666666"/>
              </a:solidFill>
            </a:endParaRPr>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967" y="3370151"/>
            <a:ext cx="4124068" cy="2309478"/>
          </a:xfrm>
          <a:prstGeom prst="rect">
            <a:avLst/>
          </a:prstGeom>
        </p:spPr>
      </p:pic>
    </p:spTree>
    <p:extLst>
      <p:ext uri="{BB962C8B-B14F-4D97-AF65-F5344CB8AC3E}">
        <p14:creationId xmlns:p14="http://schemas.microsoft.com/office/powerpoint/2010/main" val="711166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bwMode="auto">
          <a:xfrm>
            <a:off x="1485900" y="1289737"/>
            <a:ext cx="6172200" cy="416213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marL="0" indent="0">
              <a:buNone/>
            </a:pPr>
            <a:r>
              <a:rPr lang="nb-NO" altLang="nb-NO" b="1"/>
              <a:t>Tre store utfordringer </a:t>
            </a:r>
          </a:p>
          <a:p>
            <a:pPr marL="0" indent="0">
              <a:buNone/>
            </a:pPr>
            <a:r>
              <a:rPr lang="nb-NO" altLang="nb-NO" sz="1500" b="1">
                <a:solidFill>
                  <a:srgbClr val="666666"/>
                </a:solidFill>
              </a:rPr>
              <a:t>Rekruttering	</a:t>
            </a:r>
            <a:r>
              <a:rPr lang="nb-NO" altLang="nb-NO" sz="1500">
                <a:solidFill>
                  <a:srgbClr val="666666"/>
                </a:solidFill>
              </a:rPr>
              <a:t>Hvert år pensjoneres langt flere kirkelig ansatte enn de som velger kirkelig utdanning. F.eks. var det 71 prester som sluttet i Den norske kirke i 2018, mens 42 ble vigslet til prestetjeneste. </a:t>
            </a:r>
          </a:p>
          <a:p>
            <a:pPr marL="0" indent="0">
              <a:buNone/>
            </a:pPr>
            <a:r>
              <a:rPr lang="nb-NO" altLang="nb-NO" sz="1500">
                <a:solidFill>
                  <a:srgbClr val="666666"/>
                </a:solidFill>
              </a:rPr>
              <a:t>Hvordan kan menighetsrådet bidra til at flere unge mennesker må få lyst til å bli prest, kateket, kantor, diakon eller andre kirkelige stillinger?</a:t>
            </a:r>
          </a:p>
          <a:p>
            <a:pPr marL="0" indent="0">
              <a:buNone/>
            </a:pPr>
            <a:r>
              <a:rPr lang="nb-NO" altLang="nb-NO" sz="1500" b="1">
                <a:solidFill>
                  <a:srgbClr val="666666"/>
                </a:solidFill>
              </a:rPr>
              <a:t>Hvem skal jobbe i vår menighet om 15 år? Hvordan rekrutterer vi ungdom til kirkelig utdanning som kan komme tilbake til vårt område for å jobbe i kirken?</a:t>
            </a:r>
          </a:p>
          <a:p>
            <a:pPr marL="0" indent="0">
              <a:buNone/>
            </a:pPr>
            <a:endParaRPr lang="nb-NO" altLang="nb-NO" sz="1500" b="1">
              <a:solidFill>
                <a:srgbClr val="666666"/>
              </a:solidFill>
            </a:endParaRPr>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847" y="3805801"/>
            <a:ext cx="3977077" cy="2227163"/>
          </a:xfrm>
          <a:prstGeom prst="rect">
            <a:avLst/>
          </a:prstGeom>
        </p:spPr>
      </p:pic>
    </p:spTree>
    <p:extLst>
      <p:ext uri="{BB962C8B-B14F-4D97-AF65-F5344CB8AC3E}">
        <p14:creationId xmlns:p14="http://schemas.microsoft.com/office/powerpoint/2010/main" val="1882591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614488" y="1685154"/>
            <a:ext cx="5915025" cy="3804820"/>
          </a:xfrm>
        </p:spPr>
        <p:txBody>
          <a:bodyPr/>
          <a:lstStyle/>
          <a:p>
            <a:pPr marL="0" indent="0">
              <a:buNone/>
            </a:pPr>
            <a:endParaRPr lang="nb-NO" sz="1800"/>
          </a:p>
          <a:p>
            <a:pPr marL="0" indent="0">
              <a:buNone/>
            </a:pPr>
            <a:endParaRPr lang="nb-NO" sz="1800"/>
          </a:p>
          <a:p>
            <a:pPr marL="0" indent="0">
              <a:buNone/>
            </a:pPr>
            <a:r>
              <a:rPr lang="nb-NO" sz="1800"/>
              <a:t>I dette kurset vil du lære mye nyttig! Men først: En film som gir et bilde av hva menigheten og kirka kan bety:</a:t>
            </a:r>
          </a:p>
          <a:p>
            <a:pPr marL="0" indent="0">
              <a:buNone/>
            </a:pPr>
            <a:r>
              <a:rPr lang="nb-NO" sz="1800"/>
              <a:t>Se </a:t>
            </a:r>
            <a:r>
              <a:rPr lang="nb-NO" sz="1800">
                <a:hlinkClick r:id="rId3"/>
              </a:rPr>
              <a:t>dåpsfilm </a:t>
            </a:r>
            <a:r>
              <a:rPr lang="nb-NO" sz="1800"/>
              <a:t>(dersom dere ikke har nettilgang, kan dere se filmen på mobilene deres ved å søke på </a:t>
            </a:r>
            <a:r>
              <a:rPr lang="nb-NO" sz="1800" err="1"/>
              <a:t>youtube</a:t>
            </a:r>
            <a:r>
              <a:rPr lang="nb-NO" sz="1800"/>
              <a:t> på «velkommen til barnedåp»)</a:t>
            </a:r>
            <a:endParaRPr lang="nb-NO"/>
          </a:p>
        </p:txBody>
      </p:sp>
    </p:spTree>
    <p:extLst>
      <p:ext uri="{BB962C8B-B14F-4D97-AF65-F5344CB8AC3E}">
        <p14:creationId xmlns:p14="http://schemas.microsoft.com/office/powerpoint/2010/main" val="404713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bwMode="auto">
          <a:xfrm>
            <a:off x="937598" y="1289737"/>
            <a:ext cx="7176014" cy="416213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marL="0" indent="0">
              <a:buNone/>
            </a:pPr>
            <a:r>
              <a:rPr lang="nb-NO" altLang="nb-NO" b="1"/>
              <a:t>Tre store utfordringer </a:t>
            </a:r>
          </a:p>
          <a:p>
            <a:pPr marL="0" indent="0">
              <a:buNone/>
            </a:pPr>
            <a:r>
              <a:rPr lang="nb-NO" altLang="nb-NO" sz="1500" b="1">
                <a:solidFill>
                  <a:srgbClr val="666666"/>
                </a:solidFill>
              </a:rPr>
              <a:t>Kirke på nett      </a:t>
            </a:r>
            <a:r>
              <a:rPr lang="nb-NO" altLang="nb-NO" sz="1500">
                <a:solidFill>
                  <a:srgbClr val="666666"/>
                </a:solidFill>
              </a:rPr>
              <a:t>77 % av Den norske kirkes medlemmer går til internett når de søker informasjon om kirken. De resterende oppsøker eller ringer menighetskontoret. Dette betyr at de aller fleste som ønsker dåp, gravferd, vigsel eller konfirmasjon, går til nett. De aller fleste som lurer på når det er gudstjeneste, åpen kirke eller kirkekonsert, går til nett.  </a:t>
            </a:r>
            <a:endParaRPr lang="nb-NO">
              <a:solidFill>
                <a:srgbClr val="000000"/>
              </a:solidFill>
            </a:endParaRPr>
          </a:p>
          <a:p>
            <a:pPr marL="0" indent="0">
              <a:buNone/>
            </a:pPr>
            <a:r>
              <a:rPr lang="nb-NO" altLang="nb-NO" sz="1500">
                <a:solidFill>
                  <a:srgbClr val="666666"/>
                </a:solidFill>
              </a:rPr>
              <a:t>Det er derfor helt avgjørende med god informasjon på menighetens nettsider. Den norske kirke har en stor satsning på å være kirke på nett nasjonalt. Men lokalt er mye opp til menighetsrådet og fellesrådet. </a:t>
            </a:r>
            <a:r>
              <a:rPr lang="nb-NO" altLang="nb-NO" sz="1500" b="1">
                <a:solidFill>
                  <a:srgbClr val="666666"/>
                </a:solidFill>
              </a:rPr>
              <a:t>Er nettsidene våre gode nok?</a:t>
            </a:r>
            <a:endParaRPr lang="nb-NO" b="1">
              <a:solidFill>
                <a:srgbClr val="000000"/>
              </a:solidFill>
            </a:endParaRPr>
          </a:p>
          <a:p>
            <a:pPr marL="0" indent="0">
              <a:buNone/>
            </a:pPr>
            <a:endParaRPr lang="nb-NO" altLang="nb-NO" sz="1500">
              <a:solidFill>
                <a:srgbClr val="666666"/>
              </a:solidFill>
            </a:endParaRPr>
          </a:p>
          <a:p>
            <a:pPr marL="0" indent="0">
              <a:buNone/>
            </a:pPr>
            <a:endParaRPr lang="nb-NO" altLang="nb-NO" sz="1500">
              <a:solidFill>
                <a:srgbClr val="666666"/>
              </a:solidFill>
            </a:endParaRPr>
          </a:p>
        </p:txBody>
      </p:sp>
      <p:pic>
        <p:nvPicPr>
          <p:cNvPr id="2" name="Bilde 2" descr="Et bilde som inneholder innendørs, bærbar PC, sitter, datamaskin&#10;&#10;Beskrivelse som er generert med svært høy visshet">
            <a:extLst>
              <a:ext uri="{FF2B5EF4-FFF2-40B4-BE49-F238E27FC236}">
                <a16:creationId xmlns="" xmlns:a16="http://schemas.microsoft.com/office/drawing/2014/main" id="{FC4B9F49-1B0A-427A-9ADA-C336D06B4215}"/>
              </a:ext>
            </a:extLst>
          </p:cNvPr>
          <p:cNvPicPr>
            <a:picLocks noChangeAspect="1"/>
          </p:cNvPicPr>
          <p:nvPr/>
        </p:nvPicPr>
        <p:blipFill>
          <a:blip r:embed="rId3"/>
          <a:stretch>
            <a:fillRect/>
          </a:stretch>
        </p:blipFill>
        <p:spPr>
          <a:xfrm>
            <a:off x="2877788" y="3860460"/>
            <a:ext cx="3299938" cy="2209102"/>
          </a:xfrm>
          <a:prstGeom prst="rect">
            <a:avLst/>
          </a:prstGeom>
        </p:spPr>
      </p:pic>
    </p:spTree>
    <p:extLst>
      <p:ext uri="{BB962C8B-B14F-4D97-AF65-F5344CB8AC3E}">
        <p14:creationId xmlns:p14="http://schemas.microsoft.com/office/powerpoint/2010/main" val="907173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bwMode="auto">
          <a:xfrm>
            <a:off x="1905000" y="1819276"/>
            <a:ext cx="5362575" cy="361354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algn="ctr" eaLnBrk="1" hangingPunct="1">
              <a:lnSpc>
                <a:spcPct val="80000"/>
              </a:lnSpc>
              <a:buFont typeface="Times" panose="02020603050405020304" pitchFamily="18" charset="0"/>
              <a:buNone/>
            </a:pPr>
            <a:endParaRPr lang="nb-NO" altLang="nb-NO" sz="900" b="1">
              <a:latin typeface="Georgia" panose="02040502050405020303" pitchFamily="18" charset="0"/>
            </a:endParaRPr>
          </a:p>
          <a:p>
            <a:pPr eaLnBrk="1" hangingPunct="1">
              <a:lnSpc>
                <a:spcPct val="80000"/>
              </a:lnSpc>
              <a:buFont typeface="Times" panose="02020603050405020304" pitchFamily="18" charset="0"/>
              <a:buNone/>
            </a:pPr>
            <a:r>
              <a:rPr lang="nb-NO" altLang="nb-NO" sz="2100" b="1">
                <a:latin typeface="Georgia" panose="02040502050405020303" pitchFamily="18" charset="0"/>
              </a:rPr>
              <a:t>Andre perspektiver som kan prege</a:t>
            </a:r>
          </a:p>
          <a:p>
            <a:pPr eaLnBrk="1" hangingPunct="1">
              <a:lnSpc>
                <a:spcPct val="80000"/>
              </a:lnSpc>
              <a:buFont typeface="Times" panose="02020603050405020304" pitchFamily="18" charset="0"/>
              <a:buNone/>
            </a:pPr>
            <a:r>
              <a:rPr lang="nb-NO" altLang="nb-NO" sz="2100" b="1">
                <a:latin typeface="Georgia" panose="02040502050405020303" pitchFamily="18" charset="0"/>
              </a:rPr>
              <a:t>planarbeidet</a:t>
            </a:r>
          </a:p>
          <a:p>
            <a:pPr algn="ctr" eaLnBrk="1" hangingPunct="1">
              <a:lnSpc>
                <a:spcPct val="80000"/>
              </a:lnSpc>
              <a:buFont typeface="Times" panose="02020603050405020304" pitchFamily="18" charset="0"/>
              <a:buNone/>
            </a:pPr>
            <a:endParaRPr lang="nb-NO" altLang="nb-NO" sz="900" b="1">
              <a:latin typeface="Georgia" panose="02040502050405020303" pitchFamily="18" charset="0"/>
            </a:endParaRPr>
          </a:p>
          <a:p>
            <a:pPr algn="ctr" eaLnBrk="1" hangingPunct="1">
              <a:lnSpc>
                <a:spcPct val="80000"/>
              </a:lnSpc>
              <a:buFont typeface="Times" panose="02020603050405020304" pitchFamily="18" charset="0"/>
              <a:buNone/>
            </a:pPr>
            <a:endParaRPr lang="nb-NO" altLang="nb-NO" sz="750" b="1">
              <a:latin typeface="Georgia" panose="02040502050405020303" pitchFamily="18" charset="0"/>
            </a:endParaRPr>
          </a:p>
          <a:p>
            <a:pPr eaLnBrk="1" hangingPunct="1">
              <a:lnSpc>
                <a:spcPct val="80000"/>
              </a:lnSpc>
              <a:buFontTx/>
              <a:buChar char="•"/>
            </a:pPr>
            <a:r>
              <a:rPr lang="nb-NO" altLang="nb-NO" sz="1800">
                <a:solidFill>
                  <a:srgbClr val="666666"/>
                </a:solidFill>
                <a:latin typeface="Georgia" panose="02040502050405020303" pitchFamily="18" charset="0"/>
              </a:rPr>
              <a:t>Inkludering av migranter</a:t>
            </a:r>
          </a:p>
          <a:p>
            <a:pPr eaLnBrk="1" hangingPunct="1">
              <a:lnSpc>
                <a:spcPct val="80000"/>
              </a:lnSpc>
              <a:buFontTx/>
              <a:buChar char="•"/>
            </a:pPr>
            <a:r>
              <a:rPr lang="nb-NO" altLang="nb-NO" sz="1800">
                <a:solidFill>
                  <a:srgbClr val="666666"/>
                </a:solidFill>
                <a:latin typeface="Georgia" panose="02040502050405020303" pitchFamily="18" charset="0"/>
              </a:rPr>
              <a:t>Menighetens beredskap i forbindelse med kriser og katastrofer</a:t>
            </a:r>
          </a:p>
          <a:p>
            <a:pPr eaLnBrk="1" hangingPunct="1">
              <a:lnSpc>
                <a:spcPct val="80000"/>
              </a:lnSpc>
              <a:buFontTx/>
              <a:buChar char="•"/>
            </a:pPr>
            <a:r>
              <a:rPr lang="nb-NO" altLang="nb-NO" sz="1800">
                <a:solidFill>
                  <a:srgbClr val="666666"/>
                </a:solidFill>
                <a:latin typeface="Georgia" panose="02040502050405020303" pitchFamily="18" charset="0"/>
              </a:rPr>
              <a:t>Tilrettelegging for, og inkludering av mennesker med fysiske funksjonshemminger og utviklingshemminger</a:t>
            </a:r>
          </a:p>
          <a:p>
            <a:pPr eaLnBrk="1" hangingPunct="1">
              <a:lnSpc>
                <a:spcPct val="80000"/>
              </a:lnSpc>
              <a:buFontTx/>
              <a:buChar char="•"/>
            </a:pPr>
            <a:r>
              <a:rPr lang="nb-NO" altLang="nb-NO" sz="1800">
                <a:solidFill>
                  <a:srgbClr val="666666"/>
                </a:solidFill>
                <a:latin typeface="Georgia" panose="02040502050405020303" pitchFamily="18" charset="0"/>
              </a:rPr>
              <a:t>Frivillighet </a:t>
            </a:r>
          </a:p>
          <a:p>
            <a:pPr eaLnBrk="1" hangingPunct="1">
              <a:lnSpc>
                <a:spcPct val="80000"/>
              </a:lnSpc>
              <a:buFontTx/>
              <a:buChar char="•"/>
            </a:pPr>
            <a:r>
              <a:rPr lang="nb-NO" altLang="nb-NO" sz="1800">
                <a:solidFill>
                  <a:srgbClr val="666666"/>
                </a:solidFill>
                <a:latin typeface="Georgia" panose="02040502050405020303" pitchFamily="18" charset="0"/>
              </a:rPr>
              <a:t>Samarbeid med frivillige organisasjoner</a:t>
            </a:r>
          </a:p>
          <a:p>
            <a:pPr eaLnBrk="1" hangingPunct="1">
              <a:lnSpc>
                <a:spcPct val="80000"/>
              </a:lnSpc>
              <a:buFont typeface="Wingdings" panose="05000000000000000000" pitchFamily="2" charset="2"/>
              <a:buNone/>
            </a:pPr>
            <a:endParaRPr lang="nb-NO" altLang="nb-NO" sz="1350">
              <a:solidFill>
                <a:srgbClr val="666666"/>
              </a:solidFill>
              <a:latin typeface="Georgia" panose="02040502050405020303" pitchFamily="18" charset="0"/>
            </a:endParaRPr>
          </a:p>
        </p:txBody>
      </p:sp>
      <p:sp>
        <p:nvSpPr>
          <p:cNvPr id="2" name="Text Box 11">
            <a:extLst>
              <a:ext uri="{FF2B5EF4-FFF2-40B4-BE49-F238E27FC236}">
                <a16:creationId xmlns="" xmlns:a16="http://schemas.microsoft.com/office/drawing/2014/main" id="{58E2EAB1-56DF-42AE-81DD-F62CD4F71BBE}"/>
              </a:ext>
            </a:extLst>
          </p:cNvPr>
          <p:cNvSpPr txBox="1">
            <a:spLocks noChangeArrowheads="1"/>
          </p:cNvSpPr>
          <p:nvPr/>
        </p:nvSpPr>
        <p:spPr bwMode="auto">
          <a:xfrm>
            <a:off x="6485403" y="5809609"/>
            <a:ext cx="22677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65, 66, 163</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2178023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29251" y="3387329"/>
            <a:ext cx="1945481" cy="19704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4"/>
          <p:cNvSpPr txBox="1"/>
          <p:nvPr/>
        </p:nvSpPr>
        <p:spPr>
          <a:xfrm>
            <a:off x="1620442" y="1663440"/>
            <a:ext cx="6250813" cy="2562240"/>
          </a:xfrm>
          <a:prstGeom prst="rect">
            <a:avLst/>
          </a:prstGeom>
          <a:noFill/>
        </p:spPr>
        <p:txBody>
          <a:bodyPr wrap="square">
            <a:spAutoFit/>
          </a:bodyPr>
          <a:lstStyle/>
          <a:p>
            <a:pPr eaLnBrk="1" fontAlgn="auto" hangingPunct="1">
              <a:spcBef>
                <a:spcPts val="0"/>
              </a:spcBef>
              <a:spcAft>
                <a:spcPts val="0"/>
              </a:spcAft>
              <a:defRPr/>
            </a:pPr>
            <a:r>
              <a:rPr lang="nb-NO" sz="1800" b="1">
                <a:latin typeface="Georgia" panose="02040502050405020303" pitchFamily="18" charset="0"/>
              </a:rPr>
              <a:t>De fem fingrene i menighetsrådets globale arbeid</a:t>
            </a:r>
          </a:p>
          <a:p>
            <a:pPr eaLnBrk="1" fontAlgn="auto" hangingPunct="1">
              <a:spcBef>
                <a:spcPts val="0"/>
              </a:spcBef>
              <a:spcAft>
                <a:spcPts val="0"/>
              </a:spcAft>
              <a:defRPr/>
            </a:pPr>
            <a:endParaRPr lang="nb-NO" sz="1500">
              <a:latin typeface="Georgia" panose="02040502050405020303" pitchFamily="18" charset="0"/>
            </a:endParaRPr>
          </a:p>
          <a:p>
            <a:pPr marL="160735" indent="-160735" eaLnBrk="1" fontAlgn="auto" hangingPunct="1">
              <a:spcBef>
                <a:spcPts val="0"/>
              </a:spcBef>
              <a:spcAft>
                <a:spcPts val="0"/>
              </a:spcAft>
              <a:buFontTx/>
              <a:buChar char="-"/>
              <a:defRPr/>
            </a:pPr>
            <a:r>
              <a:rPr lang="nb-NO" sz="1500">
                <a:latin typeface="Georgia" panose="02040502050405020303" pitchFamily="18" charset="0"/>
              </a:rPr>
              <a:t>Delta i Kirkens Nødhjelps fasteaksjon</a:t>
            </a:r>
          </a:p>
          <a:p>
            <a:pPr marL="160735" indent="-160735" eaLnBrk="1" fontAlgn="auto" hangingPunct="1">
              <a:spcBef>
                <a:spcPts val="0"/>
              </a:spcBef>
              <a:spcAft>
                <a:spcPts val="0"/>
              </a:spcAft>
              <a:buFontTx/>
              <a:buChar char="-"/>
              <a:defRPr/>
            </a:pPr>
            <a:r>
              <a:rPr lang="nb-NO" sz="1500">
                <a:latin typeface="Georgia" panose="02040502050405020303" pitchFamily="18" charset="0"/>
              </a:rPr>
              <a:t>Ha misjonsavtale gjennom Samarbeid Menighet og Misjon (SMM)</a:t>
            </a:r>
          </a:p>
          <a:p>
            <a:pPr marL="160735" indent="-160735" eaLnBrk="1" fontAlgn="auto" hangingPunct="1">
              <a:spcBef>
                <a:spcPts val="0"/>
              </a:spcBef>
              <a:spcAft>
                <a:spcPts val="0"/>
              </a:spcAft>
              <a:buFontTx/>
              <a:buChar char="-"/>
              <a:defRPr/>
            </a:pPr>
            <a:r>
              <a:rPr lang="nb-NO" sz="1500">
                <a:latin typeface="Georgia" panose="02040502050405020303" pitchFamily="18" charset="0"/>
              </a:rPr>
              <a:t>Marker merkesøndager (skaperverkets dag, m.fl.)</a:t>
            </a:r>
          </a:p>
          <a:p>
            <a:pPr marL="160735" indent="-160735">
              <a:buFontTx/>
              <a:buChar char="-"/>
              <a:defRPr/>
            </a:pPr>
            <a:r>
              <a:rPr lang="nb-NO" sz="1500">
                <a:latin typeface="Georgia" panose="02040502050405020303" pitchFamily="18" charset="0"/>
              </a:rPr>
              <a:t>Tenk gjennom hvem som får menighetens offer</a:t>
            </a:r>
          </a:p>
          <a:p>
            <a:pPr marL="160735" indent="-160735">
              <a:buFontTx/>
              <a:buChar char="-"/>
              <a:defRPr/>
            </a:pPr>
            <a:r>
              <a:rPr lang="nb-NO" sz="1500">
                <a:latin typeface="Georgia" panose="02040502050405020303" pitchFamily="18" charset="0"/>
              </a:rPr>
              <a:t>Bli grønn menighet ved å registrere menigheten gratis på miljofyrtarn.no</a:t>
            </a:r>
          </a:p>
          <a:p>
            <a:pPr marL="160735" indent="-160735" eaLnBrk="1" fontAlgn="auto" hangingPunct="1">
              <a:spcBef>
                <a:spcPts val="0"/>
              </a:spcBef>
              <a:spcAft>
                <a:spcPts val="0"/>
              </a:spcAft>
              <a:buFontTx/>
              <a:buChar char="-"/>
              <a:defRPr/>
            </a:pPr>
            <a:endParaRPr lang="nb-NO" sz="1500">
              <a:latin typeface="Georgia" panose="02040502050405020303" pitchFamily="18" charset="0"/>
            </a:endParaRPr>
          </a:p>
          <a:p>
            <a:pPr marL="160735" indent="-160735" eaLnBrk="1" fontAlgn="auto" hangingPunct="1">
              <a:spcBef>
                <a:spcPts val="0"/>
              </a:spcBef>
              <a:spcAft>
                <a:spcPts val="0"/>
              </a:spcAft>
              <a:buFontTx/>
              <a:buChar char="-"/>
              <a:defRPr/>
            </a:pPr>
            <a:endParaRPr lang="nb-NO" sz="2400">
              <a:latin typeface="Georgia" panose="02040502050405020303" pitchFamily="18" charset="0"/>
            </a:endParaRPr>
          </a:p>
        </p:txBody>
      </p:sp>
      <p:sp>
        <p:nvSpPr>
          <p:cNvPr id="2" name="Text Box 11">
            <a:extLst>
              <a:ext uri="{FF2B5EF4-FFF2-40B4-BE49-F238E27FC236}">
                <a16:creationId xmlns="" xmlns:a16="http://schemas.microsoft.com/office/drawing/2014/main" id="{AE3BFAF5-F517-436E-987B-BF017AF698A0}"/>
              </a:ext>
            </a:extLst>
          </p:cNvPr>
          <p:cNvSpPr txBox="1">
            <a:spLocks noChangeArrowheads="1"/>
          </p:cNvSpPr>
          <p:nvPr/>
        </p:nvSpPr>
        <p:spPr bwMode="auto">
          <a:xfrm>
            <a:off x="6780779" y="5809609"/>
            <a:ext cx="19723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74, 77</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2659603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1428750" y="1507447"/>
            <a:ext cx="6121582" cy="37825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nb-NO" altLang="nb-NO" sz="1800" b="1"/>
              <a:t>Hvordan kan menigheten involvere frivillige på best mulig måte?</a:t>
            </a:r>
          </a:p>
          <a:p>
            <a:pPr>
              <a:lnSpc>
                <a:spcPct val="90000"/>
              </a:lnSpc>
              <a:buFontTx/>
              <a:buChar char="•"/>
            </a:pPr>
            <a:r>
              <a:rPr lang="nb-NO" altLang="nb-NO" sz="1800">
                <a:solidFill>
                  <a:srgbClr val="666666"/>
                </a:solidFill>
              </a:rPr>
              <a:t>Hvordan kan menigheten både få frivillige til oppgaver som skal gjøres og la de frivillige bruke sitt engasjement og sin kompetanse slik de selv ønsker?</a:t>
            </a:r>
          </a:p>
          <a:p>
            <a:pPr>
              <a:lnSpc>
                <a:spcPct val="90000"/>
              </a:lnSpc>
              <a:buFontTx/>
              <a:buChar char="•"/>
            </a:pPr>
            <a:r>
              <a:rPr lang="nb-NO" altLang="nb-NO" sz="1800">
                <a:solidFill>
                  <a:srgbClr val="666666"/>
                </a:solidFill>
              </a:rPr>
              <a:t>Hvem spør vi om å være en bidragsyter, og hvorfor spør vi ikke flere?</a:t>
            </a:r>
          </a:p>
          <a:p>
            <a:pPr>
              <a:lnSpc>
                <a:spcPct val="90000"/>
              </a:lnSpc>
              <a:buFontTx/>
              <a:buChar char="•"/>
            </a:pPr>
            <a:r>
              <a:rPr lang="nb-NO" altLang="nb-NO" sz="1800">
                <a:solidFill>
                  <a:srgbClr val="666666"/>
                </a:solidFill>
              </a:rPr>
              <a:t>Hvordan kan vi lage samarbeid med frivillige organisasjoner, kommunale aktører eller næringsliv som kan skape felles aktiviteter?</a:t>
            </a:r>
          </a:p>
          <a:p>
            <a:pPr>
              <a:lnSpc>
                <a:spcPct val="90000"/>
              </a:lnSpc>
              <a:buFontTx/>
              <a:buChar char="•"/>
            </a:pPr>
            <a:r>
              <a:rPr lang="nb-NO" altLang="nb-NO" sz="1800">
                <a:solidFill>
                  <a:srgbClr val="666666"/>
                </a:solidFill>
              </a:rPr>
              <a:t>Hvilke frivillige skal vi kreve politiattest fra? </a:t>
            </a:r>
          </a:p>
          <a:p>
            <a:pPr>
              <a:lnSpc>
                <a:spcPct val="90000"/>
              </a:lnSpc>
              <a:buFontTx/>
              <a:buChar char="•"/>
            </a:pPr>
            <a:endParaRPr lang="nb-NO" altLang="nb-NO" sz="1800">
              <a:solidFill>
                <a:srgbClr val="666666"/>
              </a:solidFill>
            </a:endParaRPr>
          </a:p>
        </p:txBody>
      </p:sp>
      <p:sp>
        <p:nvSpPr>
          <p:cNvPr id="2" name="Text Box 11">
            <a:extLst>
              <a:ext uri="{FF2B5EF4-FFF2-40B4-BE49-F238E27FC236}">
                <a16:creationId xmlns="" xmlns:a16="http://schemas.microsoft.com/office/drawing/2014/main" id="{DBE5B8DC-4BD5-4F8D-B141-F24C7A73AC22}"/>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165</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2928556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bwMode="auto">
          <a:xfrm>
            <a:off x="1657350" y="1413103"/>
            <a:ext cx="6181725" cy="394352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eaLnBrk="1" hangingPunct="1">
              <a:buFont typeface="Times" panose="02020603050405020304" pitchFamily="18" charset="0"/>
              <a:buNone/>
            </a:pPr>
            <a:r>
              <a:rPr lang="nb-NO" altLang="nb-NO" sz="1800" b="1"/>
              <a:t>Starten på arbeidet</a:t>
            </a:r>
          </a:p>
          <a:p>
            <a:pPr>
              <a:buFontTx/>
              <a:buChar char="•"/>
            </a:pPr>
            <a:r>
              <a:rPr lang="nb-NO" altLang="nb-NO" sz="1800">
                <a:solidFill>
                  <a:srgbClr val="666666"/>
                </a:solidFill>
              </a:rPr>
              <a:t>Hva var satsingsområder i forrige periode?</a:t>
            </a:r>
          </a:p>
          <a:p>
            <a:pPr>
              <a:buFontTx/>
              <a:buChar char="•"/>
            </a:pPr>
            <a:r>
              <a:rPr lang="nb-NO" altLang="nb-NO" sz="1800">
                <a:solidFill>
                  <a:srgbClr val="666666"/>
                </a:solidFill>
              </a:rPr>
              <a:t>Hva har vi av planer og vedtak som må følges opp?</a:t>
            </a:r>
          </a:p>
          <a:p>
            <a:pPr eaLnBrk="1" hangingPunct="1">
              <a:buFontTx/>
              <a:buChar char="•"/>
            </a:pPr>
            <a:r>
              <a:rPr lang="nb-NO" altLang="nb-NO" sz="1800">
                <a:solidFill>
                  <a:srgbClr val="666666"/>
                </a:solidFill>
              </a:rPr>
              <a:t>Hva er behovet i vår menighet nå?</a:t>
            </a:r>
          </a:p>
          <a:p>
            <a:pPr eaLnBrk="1" hangingPunct="1">
              <a:buFontTx/>
              <a:buChar char="•"/>
            </a:pPr>
            <a:r>
              <a:rPr lang="nb-NO" altLang="nb-NO" sz="1800">
                <a:solidFill>
                  <a:srgbClr val="666666"/>
                </a:solidFill>
              </a:rPr>
              <a:t>Har det skjedd endringer i vårt lokalsamfunn den siste tiden som utfordrer oss spesielt?</a:t>
            </a:r>
          </a:p>
          <a:p>
            <a:pPr>
              <a:buFontTx/>
              <a:buChar char="•"/>
            </a:pPr>
            <a:r>
              <a:rPr lang="nb-NO" altLang="nb-NO" sz="1800">
                <a:solidFill>
                  <a:srgbClr val="666666"/>
                </a:solidFill>
              </a:rPr>
              <a:t>Hvordan skal vi samspille med de ansatte i vårt arbeid? </a:t>
            </a:r>
          </a:p>
          <a:p>
            <a:pPr>
              <a:buFontTx/>
              <a:buChar char="•"/>
            </a:pPr>
            <a:r>
              <a:rPr lang="nb-NO" altLang="nb-NO" sz="1800">
                <a:solidFill>
                  <a:srgbClr val="666666"/>
                </a:solidFill>
              </a:rPr>
              <a:t>Hvilken kompetanse har vi i rådet?</a:t>
            </a:r>
            <a:endParaRPr lang="nb-NO" altLang="nb-NO" sz="1800">
              <a:solidFill>
                <a:schemeClr val="tx1">
                  <a:lumMod val="65000"/>
                  <a:lumOff val="35000"/>
                </a:schemeClr>
              </a:solidFill>
              <a:cs typeface="Calibri"/>
            </a:endParaRPr>
          </a:p>
          <a:p>
            <a:pPr>
              <a:buFontTx/>
              <a:buChar char="•"/>
            </a:pPr>
            <a:r>
              <a:rPr lang="nb-NO" sz="1800">
                <a:solidFill>
                  <a:schemeClr val="tx1">
                    <a:lumMod val="65000"/>
                    <a:lumOff val="35000"/>
                  </a:schemeClr>
                </a:solidFill>
                <a:cs typeface="Calibri"/>
              </a:rPr>
              <a:t>Hvilke bygg/eiendommer, verdier, fond mv har menighetsrådet ansvar for?</a:t>
            </a:r>
            <a:endParaRPr lang="nb-NO">
              <a:solidFill>
                <a:schemeClr val="tx1">
                  <a:lumMod val="65000"/>
                  <a:lumOff val="35000"/>
                </a:schemeClr>
              </a:solidFill>
              <a:cs typeface="Calibri"/>
            </a:endParaRPr>
          </a:p>
          <a:p>
            <a:pPr>
              <a:buFontTx/>
              <a:buChar char="•"/>
            </a:pPr>
            <a:r>
              <a:rPr lang="nb-NO" sz="1800">
                <a:solidFill>
                  <a:schemeClr val="tx1">
                    <a:lumMod val="65000"/>
                    <a:lumOff val="35000"/>
                  </a:schemeClr>
                </a:solidFill>
                <a:cs typeface="Calibri"/>
              </a:rPr>
              <a:t>Hvilke samarbeidsavtaler og andre avtaler  og forpliktelser er inngått?</a:t>
            </a:r>
            <a:endParaRPr lang="nb-NO">
              <a:solidFill>
                <a:schemeClr val="tx1">
                  <a:lumMod val="65000"/>
                  <a:lumOff val="35000"/>
                </a:schemeClr>
              </a:solidFill>
            </a:endParaRPr>
          </a:p>
          <a:p>
            <a:pPr>
              <a:buFontTx/>
              <a:buBlip>
                <a:blip r:embed="rId3"/>
              </a:buBlip>
            </a:pPr>
            <a:endParaRPr lang="nb-NO" altLang="nb-NO" sz="1800">
              <a:solidFill>
                <a:srgbClr val="666666"/>
              </a:solidFill>
            </a:endParaRPr>
          </a:p>
          <a:p>
            <a:pPr>
              <a:buBlip>
                <a:blip r:embed="rId3"/>
              </a:buBlip>
            </a:pPr>
            <a:endParaRPr lang="nb-NO" altLang="nb-NO" sz="1800">
              <a:solidFill>
                <a:srgbClr val="666666"/>
              </a:solidFill>
            </a:endParaRPr>
          </a:p>
        </p:txBody>
      </p:sp>
      <p:sp>
        <p:nvSpPr>
          <p:cNvPr id="2" name="Text Box 11">
            <a:extLst>
              <a:ext uri="{FF2B5EF4-FFF2-40B4-BE49-F238E27FC236}">
                <a16:creationId xmlns="" xmlns:a16="http://schemas.microsoft.com/office/drawing/2014/main" id="{876D7623-8179-46CC-966E-AD5EABB6955C}"/>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58</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3757303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Hvordan jobber vi best mulig sammen?</a:t>
            </a:r>
          </a:p>
        </p:txBody>
      </p:sp>
    </p:spTree>
    <p:extLst>
      <p:ext uri="{BB962C8B-B14F-4D97-AF65-F5344CB8AC3E}">
        <p14:creationId xmlns:p14="http://schemas.microsoft.com/office/powerpoint/2010/main" val="4126380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1632347" y="1666875"/>
            <a:ext cx="5890022" cy="325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1258888" indent="-457200">
              <a:defRPr sz="4400">
                <a:solidFill>
                  <a:schemeClr val="tx2"/>
                </a:solidFill>
                <a:latin typeface="Arial MT" charset="0"/>
              </a:defRPr>
            </a:lvl2pPr>
            <a:lvl3pPr marL="1895475" indent="-457200">
              <a:defRPr sz="4400">
                <a:solidFill>
                  <a:schemeClr val="tx2"/>
                </a:solidFill>
                <a:latin typeface="Arial MT" charset="0"/>
              </a:defRPr>
            </a:lvl3pPr>
            <a:lvl4pPr marL="2532063" indent="-457200">
              <a:defRPr sz="4400">
                <a:solidFill>
                  <a:schemeClr val="tx2"/>
                </a:solidFill>
                <a:latin typeface="Arial MT" charset="0"/>
              </a:defRPr>
            </a:lvl4pPr>
            <a:lvl5pPr marL="3168650" indent="-457200">
              <a:defRPr sz="4400">
                <a:solidFill>
                  <a:schemeClr val="tx2"/>
                </a:solidFill>
                <a:latin typeface="Arial MT" charset="0"/>
              </a:defRPr>
            </a:lvl5pPr>
            <a:lvl6pPr marL="3625850" indent="-457200" eaLnBrk="0" fontAlgn="base" hangingPunct="0">
              <a:spcBef>
                <a:spcPct val="0"/>
              </a:spcBef>
              <a:spcAft>
                <a:spcPct val="0"/>
              </a:spcAft>
              <a:defRPr sz="4400">
                <a:solidFill>
                  <a:schemeClr val="tx2"/>
                </a:solidFill>
                <a:latin typeface="Arial MT" charset="0"/>
              </a:defRPr>
            </a:lvl6pPr>
            <a:lvl7pPr marL="4083050" indent="-457200" eaLnBrk="0" fontAlgn="base" hangingPunct="0">
              <a:spcBef>
                <a:spcPct val="0"/>
              </a:spcBef>
              <a:spcAft>
                <a:spcPct val="0"/>
              </a:spcAft>
              <a:defRPr sz="4400">
                <a:solidFill>
                  <a:schemeClr val="tx2"/>
                </a:solidFill>
                <a:latin typeface="Arial MT" charset="0"/>
              </a:defRPr>
            </a:lvl7pPr>
            <a:lvl8pPr marL="4540250" indent="-457200" eaLnBrk="0" fontAlgn="base" hangingPunct="0">
              <a:spcBef>
                <a:spcPct val="0"/>
              </a:spcBef>
              <a:spcAft>
                <a:spcPct val="0"/>
              </a:spcAft>
              <a:defRPr sz="4400">
                <a:solidFill>
                  <a:schemeClr val="tx2"/>
                </a:solidFill>
                <a:latin typeface="Arial MT" charset="0"/>
              </a:defRPr>
            </a:lvl8pPr>
            <a:lvl9pPr marL="4997450" indent="-457200" eaLnBrk="0" fontAlgn="base" hangingPunct="0">
              <a:spcBef>
                <a:spcPct val="0"/>
              </a:spcBef>
              <a:spcAft>
                <a:spcPct val="0"/>
              </a:spcAft>
              <a:defRPr sz="4400">
                <a:solidFill>
                  <a:schemeClr val="tx2"/>
                </a:solidFill>
                <a:latin typeface="Arial MT" charset="0"/>
              </a:defRPr>
            </a:lvl9pPr>
          </a:lstStyle>
          <a:p>
            <a:pPr eaLnBrk="1" hangingPunct="1">
              <a:spcBef>
                <a:spcPct val="20000"/>
              </a:spcBef>
              <a:buFont typeface="Times" panose="02020603050405020304" pitchFamily="18" charset="0"/>
              <a:buNone/>
            </a:pPr>
            <a:endParaRPr lang="nb-NO" altLang="nb-NO" sz="1350" b="1">
              <a:solidFill>
                <a:schemeClr val="tx1"/>
              </a:solidFill>
              <a:latin typeface="Georgia" panose="02040502050405020303" pitchFamily="18" charset="0"/>
            </a:endParaRPr>
          </a:p>
          <a:p>
            <a:pPr eaLnBrk="1" hangingPunct="1">
              <a:spcBef>
                <a:spcPct val="20000"/>
              </a:spcBef>
              <a:buFont typeface="Times" panose="02020603050405020304" pitchFamily="18" charset="0"/>
              <a:buNone/>
            </a:pPr>
            <a:r>
              <a:rPr lang="nb-NO" altLang="nb-NO" sz="1800" b="1">
                <a:solidFill>
                  <a:schemeClr val="tx1"/>
                </a:solidFill>
                <a:latin typeface="Georgia" panose="02040502050405020303" pitchFamily="18" charset="0"/>
              </a:rPr>
              <a:t>Møter i menighetsrådet</a:t>
            </a:r>
            <a:endParaRPr lang="nb-NO" altLang="nb-NO" sz="1800">
              <a:solidFill>
                <a:srgbClr val="003F6E"/>
              </a:solidFill>
              <a:latin typeface="Georgia" panose="02040502050405020303" pitchFamily="18" charset="0"/>
            </a:endParaRPr>
          </a:p>
          <a:p>
            <a:pPr>
              <a:spcBef>
                <a:spcPct val="20000"/>
              </a:spcBef>
              <a:buFontTx/>
              <a:buChar char="•"/>
            </a:pPr>
            <a:r>
              <a:rPr lang="nb-NO" altLang="nb-NO" sz="1350">
                <a:solidFill>
                  <a:srgbClr val="003F6E"/>
                </a:solidFill>
                <a:latin typeface="Georgia"/>
              </a:rPr>
              <a:t> 	</a:t>
            </a:r>
            <a:r>
              <a:rPr lang="nb-NO" altLang="nb-NO" sz="1350">
                <a:solidFill>
                  <a:srgbClr val="666666"/>
                </a:solidFill>
                <a:latin typeface="Georgia"/>
              </a:rPr>
              <a:t>Hvordan bør saksbehandling være for å få til en god og forsvarlig 	behandling av saken, jf. forvaltningsloven.</a:t>
            </a:r>
          </a:p>
          <a:p>
            <a:pPr marL="943928" lvl="1" eaLnBrk="1" hangingPunct="1">
              <a:spcBef>
                <a:spcPct val="20000"/>
              </a:spcBef>
              <a:buFontTx/>
              <a:buChar char="•"/>
            </a:pPr>
            <a:r>
              <a:rPr lang="nb-NO" altLang="nb-NO" sz="1350">
                <a:solidFill>
                  <a:srgbClr val="666666"/>
                </a:solidFill>
                <a:latin typeface="Georgia" panose="02040502050405020303" pitchFamily="18" charset="0"/>
              </a:rPr>
              <a:t>Bruk av saksordførere? Bruk av AU?</a:t>
            </a:r>
          </a:p>
          <a:p>
            <a:pPr eaLnBrk="1" hangingPunct="1">
              <a:spcBef>
                <a:spcPct val="20000"/>
              </a:spcBef>
              <a:buFontTx/>
              <a:buChar char="•"/>
            </a:pPr>
            <a:r>
              <a:rPr lang="nb-NO" altLang="nb-NO" sz="1350">
                <a:solidFill>
                  <a:srgbClr val="666666"/>
                </a:solidFill>
                <a:latin typeface="Georgia" panose="02040502050405020303" pitchFamily="18" charset="0"/>
              </a:rPr>
              <a:t> 	Drøft med jevne mellomrom hvordan en kan forbedre innkalling til 	møter, saksdokumenter, møteopplegg, møteledelse, protokoll osv.  </a:t>
            </a:r>
          </a:p>
          <a:p>
            <a:pPr marL="943928" lvl="1" eaLnBrk="1" hangingPunct="1">
              <a:spcBef>
                <a:spcPct val="20000"/>
              </a:spcBef>
              <a:buFontTx/>
              <a:buChar char="•"/>
            </a:pPr>
            <a:r>
              <a:rPr lang="nb-NO" altLang="nb-NO" sz="1350">
                <a:solidFill>
                  <a:srgbClr val="666666"/>
                </a:solidFill>
                <a:latin typeface="Georgia" panose="02040502050405020303" pitchFamily="18" charset="0"/>
              </a:rPr>
              <a:t>Hvor ofte bør vi ha møter? </a:t>
            </a:r>
          </a:p>
          <a:p>
            <a:pPr marL="943928" lvl="1" eaLnBrk="1" hangingPunct="1">
              <a:spcBef>
                <a:spcPct val="20000"/>
              </a:spcBef>
              <a:buFontTx/>
              <a:buChar char="•"/>
            </a:pPr>
            <a:r>
              <a:rPr lang="nb-NO" altLang="nb-NO" sz="1350">
                <a:solidFill>
                  <a:srgbClr val="666666"/>
                </a:solidFill>
                <a:latin typeface="Georgia" panose="02040502050405020303" pitchFamily="18" charset="0"/>
              </a:rPr>
              <a:t>Møter med staben?</a:t>
            </a:r>
          </a:p>
          <a:p>
            <a:pPr eaLnBrk="1" hangingPunct="1">
              <a:spcBef>
                <a:spcPct val="20000"/>
              </a:spcBef>
              <a:buFontTx/>
              <a:buChar char="•"/>
            </a:pPr>
            <a:r>
              <a:rPr lang="nb-NO" altLang="nb-NO" sz="1350">
                <a:solidFill>
                  <a:srgbClr val="666666"/>
                </a:solidFill>
                <a:latin typeface="Georgia" panose="02040502050405020303" pitchFamily="18" charset="0"/>
              </a:rPr>
              <a:t> 	Vær opptatt av at også mindretallets anliggender skal ivaretas</a:t>
            </a:r>
          </a:p>
          <a:p>
            <a:pPr>
              <a:spcBef>
                <a:spcPct val="20000"/>
              </a:spcBef>
              <a:buFontTx/>
              <a:buChar char="•"/>
            </a:pPr>
            <a:r>
              <a:rPr lang="nb-NO" altLang="nb-NO" sz="1350" i="1">
                <a:solidFill>
                  <a:srgbClr val="666666"/>
                </a:solidFill>
                <a:latin typeface="Georgia"/>
              </a:rPr>
              <a:t> 	</a:t>
            </a:r>
            <a:r>
              <a:rPr lang="nb-NO" altLang="nb-NO" sz="1350">
                <a:solidFill>
                  <a:srgbClr val="666666"/>
                </a:solidFill>
                <a:latin typeface="Georgia"/>
              </a:rPr>
              <a:t>Reflekter gjerne rundt verdien av konsensus versus tydeliggjøring av uenighet.</a:t>
            </a:r>
            <a:endParaRPr lang="nb-NO" altLang="nb-NO" sz="1350">
              <a:solidFill>
                <a:srgbClr val="666666"/>
              </a:solidFill>
              <a:latin typeface="Georgia" panose="02040502050405020303" pitchFamily="18" charset="0"/>
            </a:endParaRPr>
          </a:p>
          <a:p>
            <a:pPr eaLnBrk="1" hangingPunct="1">
              <a:spcBef>
                <a:spcPct val="20000"/>
              </a:spcBef>
              <a:buFont typeface="Wingdings" panose="05000000000000000000" pitchFamily="2" charset="2"/>
              <a:buChar char="Ø"/>
            </a:pPr>
            <a:endParaRPr lang="nb-NO" altLang="nb-NO" sz="1500">
              <a:solidFill>
                <a:srgbClr val="666666"/>
              </a:solidFill>
              <a:latin typeface="Georgia" panose="02040502050405020303" pitchFamily="18" charset="0"/>
            </a:endParaRPr>
          </a:p>
        </p:txBody>
      </p:sp>
      <p:sp>
        <p:nvSpPr>
          <p:cNvPr id="2" name="Text Box 11">
            <a:extLst>
              <a:ext uri="{FF2B5EF4-FFF2-40B4-BE49-F238E27FC236}">
                <a16:creationId xmlns="" xmlns:a16="http://schemas.microsoft.com/office/drawing/2014/main" id="{9BBBA74E-A4AB-4EFC-BCE6-BAD9F8BF9F40}"/>
              </a:ext>
            </a:extLst>
          </p:cNvPr>
          <p:cNvSpPr txBox="1">
            <a:spLocks noChangeArrowheads="1"/>
          </p:cNvSpPr>
          <p:nvPr/>
        </p:nvSpPr>
        <p:spPr bwMode="auto">
          <a:xfrm>
            <a:off x="7107349" y="5809609"/>
            <a:ext cx="16457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Håndboka s 19ff</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4171801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bwMode="auto">
          <a:xfrm>
            <a:off x="1485900" y="1666876"/>
            <a:ext cx="6172200" cy="381245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eaLnBrk="1" hangingPunct="1">
              <a:lnSpc>
                <a:spcPct val="80000"/>
              </a:lnSpc>
              <a:buFont typeface="Times" panose="02020603050405020304" pitchFamily="18" charset="0"/>
              <a:buNone/>
            </a:pPr>
            <a:endParaRPr lang="nb-NO" altLang="nb-NO" sz="1200"/>
          </a:p>
          <a:p>
            <a:pPr eaLnBrk="1" hangingPunct="1">
              <a:lnSpc>
                <a:spcPct val="80000"/>
              </a:lnSpc>
              <a:buFont typeface="Times" panose="02020603050405020304" pitchFamily="18" charset="0"/>
              <a:buNone/>
            </a:pPr>
            <a:r>
              <a:rPr lang="nb-NO" altLang="nb-NO" sz="1800" b="1"/>
              <a:t>Eksempel på </a:t>
            </a:r>
            <a:r>
              <a:rPr lang="nb-NO" altLang="nb-NO" sz="1800" b="1" err="1"/>
              <a:t>årshjul</a:t>
            </a:r>
            <a:r>
              <a:rPr lang="nb-NO" altLang="nb-NO" sz="1500" b="1"/>
              <a:t/>
            </a:r>
            <a:br>
              <a:rPr lang="nb-NO" altLang="nb-NO" sz="1500" b="1"/>
            </a:br>
            <a:endParaRPr lang="nb-NO" altLang="nb-NO" sz="1500" b="1">
              <a:solidFill>
                <a:srgbClr val="666666"/>
              </a:solidFill>
            </a:endParaRPr>
          </a:p>
          <a:p>
            <a:pPr>
              <a:lnSpc>
                <a:spcPct val="80000"/>
              </a:lnSpc>
              <a:buNone/>
            </a:pPr>
            <a:r>
              <a:rPr lang="nb-NO" altLang="nb-NO" sz="1350">
                <a:solidFill>
                  <a:srgbClr val="666666"/>
                </a:solidFill>
              </a:rPr>
              <a:t>Januar:  Offersøknader/budsjett </a:t>
            </a:r>
          </a:p>
          <a:p>
            <a:pPr>
              <a:lnSpc>
                <a:spcPct val="80000"/>
              </a:lnSpc>
              <a:buNone/>
            </a:pPr>
            <a:r>
              <a:rPr lang="nb-NO" altLang="nb-NO" sz="1350">
                <a:solidFill>
                  <a:srgbClr val="666666"/>
                </a:solidFill>
              </a:rPr>
              <a:t>Februar:  Regnskap/budsjett, årsmelding og årsplan </a:t>
            </a:r>
          </a:p>
          <a:p>
            <a:pPr>
              <a:lnSpc>
                <a:spcPct val="80000"/>
              </a:lnSpc>
              <a:buNone/>
            </a:pPr>
            <a:r>
              <a:rPr lang="nb-NO" altLang="nb-NO" sz="1350">
                <a:solidFill>
                  <a:srgbClr val="666666"/>
                </a:solidFill>
              </a:rPr>
              <a:t>Mars:  Rapporter fra utvalg og tilsatte, gudstjenesteliv, kirkemusikk </a:t>
            </a:r>
          </a:p>
          <a:p>
            <a:pPr>
              <a:lnSpc>
                <a:spcPct val="80000"/>
              </a:lnSpc>
              <a:buNone/>
            </a:pPr>
            <a:r>
              <a:rPr lang="nb-NO" altLang="nb-NO" sz="1350">
                <a:solidFill>
                  <a:srgbClr val="666666"/>
                </a:solidFill>
              </a:rPr>
              <a:t>April:  Kirkebudsjettet, gi innspill til fellesrådets budsjettarbeid</a:t>
            </a:r>
          </a:p>
          <a:p>
            <a:pPr>
              <a:lnSpc>
                <a:spcPct val="80000"/>
              </a:lnSpc>
              <a:buNone/>
            </a:pPr>
            <a:r>
              <a:rPr lang="nb-NO" altLang="nb-NO" sz="1350">
                <a:solidFill>
                  <a:srgbClr val="666666"/>
                </a:solidFill>
              </a:rPr>
              <a:t>Mai:  Høstprogrammet</a:t>
            </a:r>
          </a:p>
          <a:p>
            <a:pPr>
              <a:lnSpc>
                <a:spcPct val="80000"/>
              </a:lnSpc>
              <a:buNone/>
            </a:pPr>
            <a:r>
              <a:rPr lang="nb-NO" altLang="nb-NO" sz="1350">
                <a:solidFill>
                  <a:srgbClr val="666666"/>
                </a:solidFill>
              </a:rPr>
              <a:t>Juni:  Vurdering av arbeidet i halvåret</a:t>
            </a:r>
          </a:p>
          <a:p>
            <a:pPr>
              <a:lnSpc>
                <a:spcPct val="80000"/>
              </a:lnSpc>
              <a:buNone/>
            </a:pPr>
            <a:r>
              <a:rPr lang="nb-NO" altLang="nb-NO" sz="1350">
                <a:solidFill>
                  <a:srgbClr val="666666"/>
                </a:solidFill>
              </a:rPr>
              <a:t>August:  Medarbeidersamling</a:t>
            </a:r>
          </a:p>
          <a:p>
            <a:pPr>
              <a:lnSpc>
                <a:spcPct val="80000"/>
              </a:lnSpc>
              <a:buNone/>
            </a:pPr>
            <a:r>
              <a:rPr lang="nb-NO" altLang="nb-NO" sz="1350">
                <a:solidFill>
                  <a:srgbClr val="666666"/>
                </a:solidFill>
              </a:rPr>
              <a:t>September:  Kommunikasjon, hjemmeside, menighetsblad, givertjeneste</a:t>
            </a:r>
          </a:p>
          <a:p>
            <a:pPr>
              <a:lnSpc>
                <a:spcPct val="80000"/>
              </a:lnSpc>
              <a:buNone/>
            </a:pPr>
            <a:r>
              <a:rPr lang="nb-NO" altLang="nb-NO" sz="1350">
                <a:solidFill>
                  <a:srgbClr val="666666"/>
                </a:solidFill>
              </a:rPr>
              <a:t>Oktober:  Barne- og ungdomsarbeidet, diakoni</a:t>
            </a:r>
          </a:p>
          <a:p>
            <a:pPr>
              <a:lnSpc>
                <a:spcPct val="80000"/>
              </a:lnSpc>
              <a:buNone/>
            </a:pPr>
            <a:r>
              <a:rPr lang="nb-NO" altLang="nb-NO" sz="1350">
                <a:solidFill>
                  <a:srgbClr val="666666"/>
                </a:solidFill>
              </a:rPr>
              <a:t>November:  Målsetting for neste år</a:t>
            </a:r>
          </a:p>
          <a:p>
            <a:pPr>
              <a:lnSpc>
                <a:spcPct val="80000"/>
              </a:lnSpc>
              <a:buNone/>
            </a:pPr>
            <a:r>
              <a:rPr lang="nb-NO" altLang="nb-NO" sz="1350">
                <a:solidFill>
                  <a:srgbClr val="666666"/>
                </a:solidFill>
              </a:rPr>
              <a:t>Desember:  Vurdering av halvåret, planer/budsjett, valg og oppnevninger</a:t>
            </a:r>
          </a:p>
          <a:p>
            <a:pPr eaLnBrk="1" hangingPunct="1">
              <a:lnSpc>
                <a:spcPct val="80000"/>
              </a:lnSpc>
              <a:buFont typeface="Times" panose="02020603050405020304" pitchFamily="18" charset="0"/>
              <a:buNone/>
            </a:pPr>
            <a:endParaRPr lang="nb-NO" altLang="nb-NO" sz="1350">
              <a:solidFill>
                <a:srgbClr val="666666"/>
              </a:solidFill>
            </a:endParaRPr>
          </a:p>
          <a:p>
            <a:pPr eaLnBrk="1" hangingPunct="1">
              <a:lnSpc>
                <a:spcPct val="80000"/>
              </a:lnSpc>
              <a:buFont typeface="Times" panose="02020603050405020304" pitchFamily="18" charset="0"/>
              <a:buNone/>
            </a:pPr>
            <a:r>
              <a:rPr lang="nb-NO" altLang="nb-NO" sz="1350">
                <a:solidFill>
                  <a:srgbClr val="666666"/>
                </a:solidFill>
              </a:rPr>
              <a:t>En slik plan kan lette samarbeidet med de tilsatte, med utvalg og andre</a:t>
            </a:r>
          </a:p>
          <a:p>
            <a:pPr eaLnBrk="1" hangingPunct="1">
              <a:lnSpc>
                <a:spcPct val="80000"/>
              </a:lnSpc>
              <a:buFont typeface="Times" panose="02020603050405020304" pitchFamily="18" charset="0"/>
              <a:buNone/>
            </a:pPr>
            <a:r>
              <a:rPr lang="nb-NO" altLang="nb-NO" sz="1350">
                <a:solidFill>
                  <a:srgbClr val="666666"/>
                </a:solidFill>
              </a:rPr>
              <a:t>medarbeidere.</a:t>
            </a:r>
          </a:p>
        </p:txBody>
      </p:sp>
    </p:spTree>
    <p:extLst>
      <p:ext uri="{BB962C8B-B14F-4D97-AF65-F5344CB8AC3E}">
        <p14:creationId xmlns:p14="http://schemas.microsoft.com/office/powerpoint/2010/main" val="197888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1671637" y="1933575"/>
            <a:ext cx="5768579"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4400">
                <a:solidFill>
                  <a:schemeClr val="tx2"/>
                </a:solidFill>
                <a:latin typeface="Arial MT" charset="0"/>
              </a:defRPr>
            </a:lvl1pPr>
            <a:lvl2pPr marL="268288">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lvl="1" eaLnBrk="1" hangingPunct="1">
              <a:spcBef>
                <a:spcPct val="20000"/>
              </a:spcBef>
            </a:pPr>
            <a:r>
              <a:rPr lang="nb-NO" altLang="nb-NO" sz="2100" b="1">
                <a:solidFill>
                  <a:schemeClr val="tx1"/>
                </a:solidFill>
                <a:latin typeface="Georgia" panose="02040502050405020303" pitchFamily="18" charset="0"/>
              </a:rPr>
              <a:t>Mer informasjon:</a:t>
            </a:r>
          </a:p>
          <a:p>
            <a:pPr lvl="1" eaLnBrk="1" hangingPunct="1">
              <a:spcBef>
                <a:spcPct val="20000"/>
              </a:spcBef>
            </a:pPr>
            <a:endParaRPr lang="nb-NO" altLang="nb-NO" sz="675">
              <a:solidFill>
                <a:srgbClr val="003F6E"/>
              </a:solidFill>
              <a:latin typeface="Georgia" panose="02040502050405020303" pitchFamily="18" charset="0"/>
            </a:endParaRPr>
          </a:p>
          <a:p>
            <a:pPr lvl="1" eaLnBrk="1" hangingPunct="1">
              <a:spcBef>
                <a:spcPct val="20000"/>
              </a:spcBef>
              <a:buClr>
                <a:srgbClr val="666666"/>
              </a:buClr>
              <a:buFont typeface="Wingdings" panose="05000000000000000000" pitchFamily="2" charset="2"/>
              <a:buChar char="§"/>
            </a:pPr>
            <a:r>
              <a:rPr lang="nb-NO" altLang="nb-NO" sz="1800">
                <a:solidFill>
                  <a:srgbClr val="003F6E"/>
                </a:solidFill>
                <a:latin typeface="Georgia" panose="02040502050405020303" pitchFamily="18" charset="0"/>
              </a:rPr>
              <a:t> </a:t>
            </a:r>
            <a:r>
              <a:rPr lang="nb-NO" altLang="nb-NO" sz="1800">
                <a:solidFill>
                  <a:schemeClr val="tx1"/>
                </a:solidFill>
                <a:latin typeface="Georgia" panose="02040502050405020303" pitchFamily="18" charset="0"/>
              </a:rPr>
              <a:t>Håndbok for menighetsråd og kirkelig fellesråd</a:t>
            </a:r>
          </a:p>
          <a:p>
            <a:pPr lvl="1" eaLnBrk="1" hangingPunct="1">
              <a:spcBef>
                <a:spcPct val="20000"/>
              </a:spcBef>
              <a:buFont typeface="Times" panose="02020603050405020304" pitchFamily="18" charset="0"/>
              <a:buNone/>
            </a:pPr>
            <a:endParaRPr lang="nb-NO" altLang="nb-NO" sz="1350">
              <a:solidFill>
                <a:schemeClr val="tx1"/>
              </a:solidFill>
              <a:latin typeface="Georgia" panose="02040502050405020303" pitchFamily="18" charset="0"/>
            </a:endParaRPr>
          </a:p>
          <a:p>
            <a:pPr lvl="1" eaLnBrk="1" hangingPunct="1">
              <a:spcBef>
                <a:spcPct val="20000"/>
              </a:spcBef>
              <a:buFont typeface="Wingdings" panose="05000000000000000000" pitchFamily="2" charset="2"/>
              <a:buChar char="§"/>
            </a:pPr>
            <a:r>
              <a:rPr lang="nb-NO" altLang="nb-NO" sz="1800">
                <a:solidFill>
                  <a:schemeClr val="tx1"/>
                </a:solidFill>
                <a:latin typeface="Georgia" panose="02040502050405020303" pitchFamily="18" charset="0"/>
              </a:rPr>
              <a:t> Den norske kirkes lovsamling</a:t>
            </a:r>
            <a:br>
              <a:rPr lang="nb-NO" altLang="nb-NO" sz="1800">
                <a:solidFill>
                  <a:schemeClr val="tx1"/>
                </a:solidFill>
                <a:latin typeface="Georgia" panose="02040502050405020303" pitchFamily="18" charset="0"/>
              </a:rPr>
            </a:br>
            <a:endParaRPr lang="nb-NO" altLang="nb-NO" sz="1800">
              <a:solidFill>
                <a:schemeClr val="tx1"/>
              </a:solidFill>
              <a:latin typeface="Georgia" panose="02040502050405020303" pitchFamily="18" charset="0"/>
            </a:endParaRPr>
          </a:p>
          <a:p>
            <a:pPr lvl="1" eaLnBrk="1" hangingPunct="1">
              <a:spcBef>
                <a:spcPct val="20000"/>
              </a:spcBef>
              <a:buFont typeface="Wingdings" panose="05000000000000000000" pitchFamily="2" charset="2"/>
              <a:buChar char="§"/>
            </a:pPr>
            <a:r>
              <a:rPr lang="nb-NO" altLang="nb-NO" sz="1800">
                <a:solidFill>
                  <a:schemeClr val="tx1"/>
                </a:solidFill>
                <a:latin typeface="Georgia" panose="02040502050405020303" pitchFamily="18" charset="0"/>
              </a:rPr>
              <a:t> </a:t>
            </a:r>
            <a:r>
              <a:rPr lang="nb-NO" altLang="nb-NO" sz="1800">
                <a:solidFill>
                  <a:schemeClr val="tx1"/>
                </a:solidFill>
                <a:latin typeface="Georgia" panose="02040502050405020303" pitchFamily="18" charset="0"/>
                <a:hlinkClick r:id="rId3"/>
              </a:rPr>
              <a:t>https://www.kirken.no/medarbeider</a:t>
            </a:r>
            <a:endParaRPr lang="nb-NO" altLang="nb-NO" sz="1800">
              <a:solidFill>
                <a:schemeClr val="tx1"/>
              </a:solidFill>
              <a:latin typeface="Georgia" panose="02040502050405020303" pitchFamily="18" charset="0"/>
            </a:endParaRPr>
          </a:p>
          <a:p>
            <a:pPr lvl="1" eaLnBrk="1" hangingPunct="1">
              <a:lnSpc>
                <a:spcPct val="70000"/>
              </a:lnSpc>
              <a:spcBef>
                <a:spcPct val="20000"/>
              </a:spcBef>
            </a:pPr>
            <a:endParaRPr lang="nb-NO" altLang="nb-NO" sz="1800">
              <a:solidFill>
                <a:schemeClr val="tx1"/>
              </a:solidFill>
              <a:latin typeface="Georgia" panose="02040502050405020303" pitchFamily="18" charset="0"/>
            </a:endParaRPr>
          </a:p>
          <a:p>
            <a:pPr lvl="1" eaLnBrk="1" hangingPunct="1">
              <a:lnSpc>
                <a:spcPct val="70000"/>
              </a:lnSpc>
              <a:spcBef>
                <a:spcPct val="20000"/>
              </a:spcBef>
            </a:pPr>
            <a:endParaRPr lang="nb-NO" altLang="nb-NO" sz="1800">
              <a:solidFill>
                <a:schemeClr val="tx1"/>
              </a:solidFill>
              <a:latin typeface="Georgia" panose="02040502050405020303" pitchFamily="18" charset="0"/>
            </a:endParaRPr>
          </a:p>
          <a:p>
            <a:pPr lvl="1" eaLnBrk="1" hangingPunct="1">
              <a:lnSpc>
                <a:spcPct val="70000"/>
              </a:lnSpc>
              <a:spcBef>
                <a:spcPct val="20000"/>
              </a:spcBef>
            </a:pPr>
            <a:endParaRPr lang="nb-NO" altLang="nb-NO" sz="1800">
              <a:solidFill>
                <a:srgbClr val="003F6E"/>
              </a:solidFill>
              <a:latin typeface="Georgia" panose="02040502050405020303" pitchFamily="18" charset="0"/>
            </a:endParaRPr>
          </a:p>
          <a:p>
            <a:pPr lvl="1" eaLnBrk="1" hangingPunct="1">
              <a:lnSpc>
                <a:spcPct val="70000"/>
              </a:lnSpc>
              <a:spcBef>
                <a:spcPct val="20000"/>
              </a:spcBef>
            </a:pPr>
            <a:endParaRPr lang="nb-NO" altLang="nb-NO" sz="1800">
              <a:solidFill>
                <a:srgbClr val="003F6E"/>
              </a:solidFill>
              <a:latin typeface="Georgia" panose="02040502050405020303" pitchFamily="18" charset="0"/>
            </a:endParaRPr>
          </a:p>
          <a:p>
            <a:pPr lvl="1" eaLnBrk="1" hangingPunct="1">
              <a:lnSpc>
                <a:spcPct val="70000"/>
              </a:lnSpc>
              <a:spcBef>
                <a:spcPct val="20000"/>
              </a:spcBef>
            </a:pPr>
            <a:endParaRPr lang="nb-NO" altLang="nb-NO" sz="1800">
              <a:solidFill>
                <a:srgbClr val="003F6E"/>
              </a:solidFill>
              <a:latin typeface="Georgia" panose="02040502050405020303" pitchFamily="18" charset="0"/>
            </a:endParaRPr>
          </a:p>
          <a:p>
            <a:pPr lvl="1" eaLnBrk="1" hangingPunct="1">
              <a:spcBef>
                <a:spcPct val="20000"/>
              </a:spcBef>
            </a:pPr>
            <a:endParaRPr lang="nb-NO" altLang="nb-NO" sz="1800">
              <a:solidFill>
                <a:srgbClr val="003F6E"/>
              </a:solidFill>
              <a:latin typeface="Georgia" panose="02040502050405020303" pitchFamily="18" charset="0"/>
            </a:endParaRPr>
          </a:p>
        </p:txBody>
      </p:sp>
      <p:pic>
        <p:nvPicPr>
          <p:cNvPr id="73731" name="Bilde 1"/>
          <p:cNvPicPr>
            <a:picLocks noChangeAspect="1"/>
          </p:cNvPicPr>
          <p:nvPr/>
        </p:nvPicPr>
        <p:blipFill>
          <a:blip r:embed="rId4">
            <a:extLst>
              <a:ext uri="{28A0092B-C50C-407E-A947-70E740481C1C}">
                <a14:useLocalDpi xmlns:a14="http://schemas.microsoft.com/office/drawing/2010/main" val="0"/>
              </a:ext>
            </a:extLst>
          </a:blip>
          <a:srcRect l="423" t="4059" r="6326" b="10934"/>
          <a:stretch>
            <a:fillRect/>
          </a:stretch>
        </p:blipFill>
        <p:spPr bwMode="auto">
          <a:xfrm>
            <a:off x="2134791" y="4040983"/>
            <a:ext cx="2280047" cy="129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0045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bwMode="auto">
          <a:xfrm>
            <a:off x="1303507" y="899808"/>
            <a:ext cx="6172200" cy="33940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marL="0" indent="0" eaLnBrk="1" hangingPunct="1">
              <a:buNone/>
            </a:pPr>
            <a:r>
              <a:rPr lang="nb-NO" altLang="nb-NO" b="1"/>
              <a:t>Hva skal vi snakke om i kveld?</a:t>
            </a:r>
          </a:p>
          <a:p>
            <a:pPr eaLnBrk="1" hangingPunct="1">
              <a:buFont typeface="Times" panose="02020603050405020304" pitchFamily="18" charset="0"/>
              <a:buNone/>
            </a:pPr>
            <a:r>
              <a:rPr lang="nb-NO" altLang="nb-NO"/>
              <a:t>	</a:t>
            </a:r>
            <a:r>
              <a:rPr lang="nb-NO" altLang="nb-NO" sz="2000">
                <a:solidFill>
                  <a:srgbClr val="666666"/>
                </a:solidFill>
              </a:rPr>
              <a:t>- Menighetsrådets oppgaver, ansvar og myndighet</a:t>
            </a:r>
          </a:p>
          <a:p>
            <a:pPr eaLnBrk="1" hangingPunct="1">
              <a:buFont typeface="Times" panose="02020603050405020304" pitchFamily="18" charset="0"/>
              <a:buNone/>
            </a:pPr>
            <a:r>
              <a:rPr lang="nb-NO" altLang="nb-NO" sz="2000">
                <a:solidFill>
                  <a:srgbClr val="666666"/>
                </a:solidFill>
              </a:rPr>
              <a:t>	- Hvordan jobber et menighetsråd?</a:t>
            </a:r>
          </a:p>
          <a:p>
            <a:pPr eaLnBrk="1" hangingPunct="1">
              <a:buFont typeface="Times" panose="02020603050405020304" pitchFamily="18" charset="0"/>
              <a:buNone/>
            </a:pPr>
            <a:r>
              <a:rPr lang="nb-NO" altLang="nb-NO" sz="2000">
                <a:solidFill>
                  <a:srgbClr val="666666"/>
                </a:solidFill>
              </a:rPr>
              <a:t>	- Roller og samhandling med prest og andre kirkelige organer</a:t>
            </a:r>
          </a:p>
          <a:p>
            <a:pPr eaLnBrk="1" hangingPunct="1">
              <a:buFont typeface="Times" panose="02020603050405020304" pitchFamily="18" charset="0"/>
              <a:buNone/>
            </a:pPr>
            <a:r>
              <a:rPr lang="nb-NO" altLang="nb-NO" sz="2000">
                <a:solidFill>
                  <a:srgbClr val="666666"/>
                </a:solidFill>
              </a:rPr>
              <a:t>	- Viktige utfordringer i perioden</a:t>
            </a:r>
          </a:p>
        </p:txBody>
      </p:sp>
    </p:spTree>
    <p:extLst>
      <p:ext uri="{BB962C8B-B14F-4D97-AF65-F5344CB8AC3E}">
        <p14:creationId xmlns:p14="http://schemas.microsoft.com/office/powerpoint/2010/main" val="297413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Først litt fakta om den norske kirke</a:t>
            </a:r>
          </a:p>
        </p:txBody>
      </p:sp>
    </p:spTree>
    <p:extLst>
      <p:ext uri="{BB962C8B-B14F-4D97-AF65-F5344CB8AC3E}">
        <p14:creationId xmlns:p14="http://schemas.microsoft.com/office/powerpoint/2010/main" val="4263583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descr="norgeskart_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630" y="1392815"/>
            <a:ext cx="2430764" cy="365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11"/>
          <p:cNvSpPr txBox="1">
            <a:spLocks noChangeArrowheads="1"/>
          </p:cNvSpPr>
          <p:nvPr/>
        </p:nvSpPr>
        <p:spPr bwMode="auto">
          <a:xfrm>
            <a:off x="4715693" y="2947306"/>
            <a:ext cx="2865613" cy="266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eaLnBrk="1" hangingPunct="1">
              <a:spcBef>
                <a:spcPct val="20000"/>
              </a:spcBef>
              <a:buFont typeface="Times" panose="02020603050405020304" pitchFamily="18" charset="0"/>
              <a:buNone/>
            </a:pPr>
            <a:endParaRPr lang="nb-NO" altLang="nb-NO" sz="1088" b="1">
              <a:solidFill>
                <a:schemeClr val="tx1"/>
              </a:solidFill>
              <a:latin typeface="Georgia" panose="02040502050405020303" pitchFamily="18" charset="0"/>
            </a:endParaRPr>
          </a:p>
          <a:p>
            <a:pPr eaLnBrk="1" hangingPunct="1">
              <a:spcBef>
                <a:spcPct val="20000"/>
              </a:spcBef>
              <a:buFont typeface="Times" panose="02020603050405020304" pitchFamily="18" charset="0"/>
              <a:buNone/>
            </a:pPr>
            <a:r>
              <a:rPr lang="nb-NO" altLang="nb-NO" sz="1200" b="1">
                <a:solidFill>
                  <a:schemeClr val="tx1"/>
                </a:solidFill>
                <a:latin typeface="Georgia" panose="02040502050405020303" pitchFamily="18" charset="0"/>
              </a:rPr>
              <a:t>Nøkkeltall fra 2018-statistikken:</a:t>
            </a:r>
            <a:endParaRPr lang="nb-NO" altLang="nb-NO" sz="1200">
              <a:solidFill>
                <a:schemeClr val="tx1"/>
              </a:solidFill>
              <a:latin typeface="Georgia" panose="02040502050405020303" pitchFamily="18" charset="0"/>
            </a:endParaRPr>
          </a:p>
          <a:p>
            <a:pPr>
              <a:spcBef>
                <a:spcPct val="20000"/>
              </a:spcBef>
            </a:pPr>
            <a:r>
              <a:rPr lang="nn-NO" altLang="nb-NO" sz="1200">
                <a:solidFill>
                  <a:srgbClr val="666666"/>
                </a:solidFill>
                <a:latin typeface="Georgia"/>
              </a:rPr>
              <a:t>Medlemmer og </a:t>
            </a:r>
            <a:r>
              <a:rPr lang="nn-NO" altLang="nb-NO" sz="1200" err="1">
                <a:solidFill>
                  <a:srgbClr val="666666"/>
                </a:solidFill>
                <a:latin typeface="Georgia"/>
              </a:rPr>
              <a:t>tilhørige</a:t>
            </a:r>
            <a:r>
              <a:rPr lang="nn-NO" altLang="nb-NO" sz="1200">
                <a:solidFill>
                  <a:srgbClr val="666666"/>
                </a:solidFill>
                <a:latin typeface="Georgia"/>
              </a:rPr>
              <a:t>: 3,8 mill. </a:t>
            </a:r>
            <a:endParaRPr lang="nn-NO" altLang="nb-NO" sz="1200">
              <a:solidFill>
                <a:srgbClr val="666666"/>
              </a:solidFill>
              <a:latin typeface="Georgia" panose="02040502050405020303" pitchFamily="18" charset="0"/>
            </a:endParaRPr>
          </a:p>
          <a:p>
            <a:pPr>
              <a:spcBef>
                <a:spcPct val="20000"/>
              </a:spcBef>
            </a:pPr>
            <a:r>
              <a:rPr lang="nb-NO" altLang="nb-NO" sz="1200">
                <a:solidFill>
                  <a:srgbClr val="666666"/>
                </a:solidFill>
                <a:latin typeface="Georgia"/>
              </a:rPr>
              <a:t>Dåpshandlinger: 31 </a:t>
            </a:r>
            <a:r>
              <a:rPr lang="nn-NO" altLang="nb-NO" sz="1200">
                <a:solidFill>
                  <a:srgbClr val="666666"/>
                </a:solidFill>
                <a:latin typeface="Georgia"/>
              </a:rPr>
              <a:t>000 </a:t>
            </a:r>
            <a:r>
              <a:rPr lang="nb-NO" altLang="nb-NO" sz="1200">
                <a:solidFill>
                  <a:srgbClr val="666666"/>
                </a:solidFill>
                <a:latin typeface="Georgia"/>
              </a:rPr>
              <a:t>    </a:t>
            </a:r>
            <a:endParaRPr lang="nb-NO" altLang="nb-NO" sz="1200">
              <a:solidFill>
                <a:srgbClr val="666666"/>
              </a:solidFill>
              <a:latin typeface="Georgia" panose="02040502050405020303" pitchFamily="18" charset="0"/>
            </a:endParaRPr>
          </a:p>
          <a:p>
            <a:pPr eaLnBrk="1" hangingPunct="1">
              <a:spcBef>
                <a:spcPct val="20000"/>
              </a:spcBef>
              <a:buFont typeface="Times" panose="02020603050405020304" pitchFamily="18" charset="0"/>
              <a:buNone/>
            </a:pPr>
            <a:r>
              <a:rPr lang="nb-NO" altLang="nb-NO" sz="1200">
                <a:solidFill>
                  <a:srgbClr val="666666"/>
                </a:solidFill>
                <a:latin typeface="Georgia" panose="02040502050405020303" pitchFamily="18" charset="0"/>
              </a:rPr>
              <a:t>Konfirmanter:</a:t>
            </a:r>
            <a:r>
              <a:rPr lang="nn-NO" altLang="nb-NO" sz="1200">
                <a:solidFill>
                  <a:srgbClr val="666666"/>
                </a:solidFill>
                <a:latin typeface="Georgia" panose="02040502050405020303" pitchFamily="18" charset="0"/>
              </a:rPr>
              <a:t> 35 000</a:t>
            </a:r>
          </a:p>
          <a:p>
            <a:pPr eaLnBrk="1" hangingPunct="1">
              <a:spcBef>
                <a:spcPct val="20000"/>
              </a:spcBef>
              <a:buFont typeface="Times" panose="02020603050405020304" pitchFamily="18" charset="0"/>
              <a:buNone/>
            </a:pPr>
            <a:r>
              <a:rPr lang="nb-NO" altLang="nb-NO" sz="1200">
                <a:solidFill>
                  <a:srgbClr val="666666"/>
                </a:solidFill>
                <a:latin typeface="Georgia" panose="02040502050405020303" pitchFamily="18" charset="0"/>
              </a:rPr>
              <a:t>Kirkelige vigsler: 7</a:t>
            </a:r>
            <a:r>
              <a:rPr lang="nn-NO" altLang="nb-NO" sz="1200">
                <a:solidFill>
                  <a:srgbClr val="666666"/>
                </a:solidFill>
                <a:latin typeface="Georgia" panose="02040502050405020303" pitchFamily="18" charset="0"/>
              </a:rPr>
              <a:t> 000</a:t>
            </a:r>
          </a:p>
          <a:p>
            <a:pPr eaLnBrk="1" hangingPunct="1">
              <a:spcBef>
                <a:spcPct val="20000"/>
              </a:spcBef>
              <a:buFont typeface="Times" panose="02020603050405020304" pitchFamily="18" charset="0"/>
              <a:buNone/>
            </a:pPr>
            <a:r>
              <a:rPr lang="nb-NO" altLang="nb-NO" sz="1200">
                <a:solidFill>
                  <a:srgbClr val="666666"/>
                </a:solidFill>
                <a:latin typeface="Georgia" panose="02040502050405020303" pitchFamily="18" charset="0"/>
              </a:rPr>
              <a:t>Kirkelige gravferder: </a:t>
            </a:r>
            <a:r>
              <a:rPr lang="nn-NO" altLang="nb-NO" sz="1200">
                <a:solidFill>
                  <a:srgbClr val="666666"/>
                </a:solidFill>
                <a:latin typeface="Georgia" panose="02040502050405020303" pitchFamily="18" charset="0"/>
              </a:rPr>
              <a:t>36 000</a:t>
            </a:r>
          </a:p>
          <a:p>
            <a:pPr eaLnBrk="1" hangingPunct="1">
              <a:spcBef>
                <a:spcPct val="20000"/>
              </a:spcBef>
              <a:buFont typeface="Times" panose="02020603050405020304" pitchFamily="18" charset="0"/>
              <a:buNone/>
            </a:pPr>
            <a:r>
              <a:rPr lang="nn-NO" altLang="nb-NO" sz="1200">
                <a:solidFill>
                  <a:srgbClr val="666666"/>
                </a:solidFill>
                <a:latin typeface="Georgia" panose="02040502050405020303" pitchFamily="18" charset="0"/>
              </a:rPr>
              <a:t>T</a:t>
            </a:r>
            <a:r>
              <a:rPr lang="nb-NO" altLang="nb-NO" sz="1200" err="1">
                <a:solidFill>
                  <a:srgbClr val="666666"/>
                </a:solidFill>
                <a:latin typeface="Georgia" panose="02040502050405020303" pitchFamily="18" charset="0"/>
              </a:rPr>
              <a:t>otalt</a:t>
            </a:r>
            <a:r>
              <a:rPr lang="nb-NO" altLang="nb-NO" sz="1200">
                <a:solidFill>
                  <a:srgbClr val="666666"/>
                </a:solidFill>
                <a:latin typeface="Georgia" panose="02040502050405020303" pitchFamily="18" charset="0"/>
              </a:rPr>
              <a:t> antall gudstjenester: </a:t>
            </a:r>
            <a:r>
              <a:rPr lang="nn-NO" altLang="nb-NO" sz="1200">
                <a:solidFill>
                  <a:srgbClr val="666666"/>
                </a:solidFill>
                <a:latin typeface="Georgia" panose="02040502050405020303" pitchFamily="18" charset="0"/>
              </a:rPr>
              <a:t>61 000</a:t>
            </a:r>
          </a:p>
          <a:p>
            <a:pPr eaLnBrk="1" hangingPunct="1">
              <a:spcBef>
                <a:spcPct val="20000"/>
              </a:spcBef>
              <a:buFont typeface="Times" panose="02020603050405020304" pitchFamily="18" charset="0"/>
              <a:buNone/>
            </a:pPr>
            <a:r>
              <a:rPr lang="nb-NO" altLang="nb-NO" sz="1200">
                <a:solidFill>
                  <a:srgbClr val="666666"/>
                </a:solidFill>
                <a:latin typeface="Georgia" panose="02040502050405020303" pitchFamily="18" charset="0"/>
              </a:rPr>
              <a:t>Utmeldte: 15 000</a:t>
            </a:r>
            <a:r>
              <a:rPr lang="nn-NO" altLang="nb-NO" sz="1200">
                <a:solidFill>
                  <a:srgbClr val="666666"/>
                </a:solidFill>
                <a:latin typeface="Georgia" panose="02040502050405020303" pitchFamily="18" charset="0"/>
              </a:rPr>
              <a:t> 		</a:t>
            </a:r>
          </a:p>
          <a:p>
            <a:pPr eaLnBrk="1" hangingPunct="1">
              <a:spcBef>
                <a:spcPct val="20000"/>
              </a:spcBef>
              <a:buFont typeface="Times" panose="02020603050405020304" pitchFamily="18" charset="0"/>
              <a:buNone/>
            </a:pPr>
            <a:r>
              <a:rPr lang="nb-NO" altLang="nb-NO" sz="1200">
                <a:solidFill>
                  <a:srgbClr val="666666"/>
                </a:solidFill>
                <a:latin typeface="Georgia" panose="02040502050405020303" pitchFamily="18" charset="0"/>
              </a:rPr>
              <a:t>Innmeldte: </a:t>
            </a:r>
            <a:r>
              <a:rPr lang="nn-NO" altLang="nb-NO" sz="1200">
                <a:solidFill>
                  <a:srgbClr val="666666"/>
                </a:solidFill>
                <a:latin typeface="Georgia" panose="02040502050405020303" pitchFamily="18" charset="0"/>
              </a:rPr>
              <a:t>2 000 </a:t>
            </a:r>
          </a:p>
          <a:p>
            <a:pPr eaLnBrk="1" hangingPunct="1">
              <a:spcBef>
                <a:spcPct val="20000"/>
              </a:spcBef>
              <a:buFont typeface="Times" panose="02020603050405020304" pitchFamily="18" charset="0"/>
              <a:buNone/>
            </a:pPr>
            <a:r>
              <a:rPr lang="nn-NO" altLang="nb-NO" sz="1200">
                <a:solidFill>
                  <a:srgbClr val="666666"/>
                </a:solidFill>
                <a:latin typeface="Georgia" panose="02040502050405020303" pitchFamily="18" charset="0"/>
              </a:rPr>
              <a:t>Frivillige: 98 000</a:t>
            </a:r>
          </a:p>
        </p:txBody>
      </p:sp>
      <p:sp>
        <p:nvSpPr>
          <p:cNvPr id="12292" name="Text Box 13"/>
          <p:cNvSpPr txBox="1">
            <a:spLocks noChangeArrowheads="1"/>
          </p:cNvSpPr>
          <p:nvPr/>
        </p:nvSpPr>
        <p:spPr bwMode="auto">
          <a:xfrm>
            <a:off x="2257425" y="2421731"/>
            <a:ext cx="15573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eaLnBrk="1" hangingPunct="1">
              <a:spcBef>
                <a:spcPct val="50000"/>
              </a:spcBef>
              <a:buFont typeface="Times" panose="02020603050405020304" pitchFamily="18" charset="0"/>
              <a:buNone/>
            </a:pPr>
            <a:endParaRPr lang="nb-NO" altLang="nb-NO" sz="1350">
              <a:solidFill>
                <a:srgbClr val="003F6E"/>
              </a:solidFill>
              <a:latin typeface="Arial" panose="020B0604020202020204" pitchFamily="34" charset="0"/>
            </a:endParaRPr>
          </a:p>
        </p:txBody>
      </p:sp>
      <p:sp>
        <p:nvSpPr>
          <p:cNvPr id="12293" name="Rectangle 14"/>
          <p:cNvSpPr>
            <a:spLocks noChangeArrowheads="1"/>
          </p:cNvSpPr>
          <p:nvPr/>
        </p:nvSpPr>
        <p:spPr bwMode="auto">
          <a:xfrm>
            <a:off x="1352006" y="1824454"/>
            <a:ext cx="242530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609600" indent="-6096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eaLnBrk="1" hangingPunct="1">
              <a:spcBef>
                <a:spcPct val="20000"/>
              </a:spcBef>
              <a:buFont typeface="Times" panose="02020603050405020304" pitchFamily="18" charset="0"/>
              <a:buNone/>
            </a:pPr>
            <a:r>
              <a:rPr lang="nb-NO" altLang="nb-NO" sz="1200" b="1">
                <a:solidFill>
                  <a:srgbClr val="666666"/>
                </a:solidFill>
                <a:latin typeface="Georgia"/>
              </a:rPr>
              <a:t>1151 sokn/menigheter</a:t>
            </a:r>
          </a:p>
          <a:p>
            <a:pPr>
              <a:spcBef>
                <a:spcPct val="20000"/>
              </a:spcBef>
            </a:pPr>
            <a:r>
              <a:rPr lang="nb-NO" altLang="nb-NO" sz="1200" b="1">
                <a:solidFill>
                  <a:srgbClr val="666666"/>
                </a:solidFill>
                <a:latin typeface="Georgia"/>
              </a:rPr>
              <a:t>412 (snart 356) kirkelige fellesråd  </a:t>
            </a:r>
            <a:endParaRPr lang="nb-NO" altLang="nb-NO" sz="1200" b="1">
              <a:solidFill>
                <a:srgbClr val="666666"/>
              </a:solidFill>
              <a:latin typeface="Georgia" panose="02040502050405020303" pitchFamily="18" charset="0"/>
            </a:endParaRPr>
          </a:p>
          <a:p>
            <a:pPr eaLnBrk="1" hangingPunct="1">
              <a:spcBef>
                <a:spcPct val="20000"/>
              </a:spcBef>
              <a:buFont typeface="Times" panose="02020603050405020304" pitchFamily="18" charset="0"/>
              <a:buNone/>
            </a:pPr>
            <a:r>
              <a:rPr lang="nb-NO" altLang="nb-NO" sz="1200" b="1">
                <a:solidFill>
                  <a:srgbClr val="666666"/>
                </a:solidFill>
                <a:latin typeface="Georgia" panose="02040502050405020303" pitchFamily="18" charset="0"/>
              </a:rPr>
              <a:t>11 bispedømmer + preses</a:t>
            </a:r>
          </a:p>
          <a:p>
            <a:pPr eaLnBrk="1" hangingPunct="1">
              <a:spcBef>
                <a:spcPct val="20000"/>
              </a:spcBef>
              <a:buFont typeface="Times" panose="02020603050405020304" pitchFamily="18" charset="0"/>
              <a:buNone/>
            </a:pPr>
            <a:r>
              <a:rPr lang="nb-NO" altLang="nb-NO" sz="1200" b="1">
                <a:solidFill>
                  <a:srgbClr val="666666"/>
                </a:solidFill>
                <a:latin typeface="Georgia" panose="02040502050405020303" pitchFamily="18" charset="0"/>
              </a:rPr>
              <a:t>100 prostier</a:t>
            </a:r>
          </a:p>
          <a:p>
            <a:pPr eaLnBrk="1" hangingPunct="1">
              <a:spcBef>
                <a:spcPct val="20000"/>
              </a:spcBef>
              <a:buFont typeface="Times" panose="02020603050405020304" pitchFamily="18" charset="0"/>
              <a:buNone/>
            </a:pPr>
            <a:r>
              <a:rPr lang="nb-NO" altLang="nb-NO" sz="1200" b="1">
                <a:solidFill>
                  <a:srgbClr val="666666"/>
                </a:solidFill>
                <a:latin typeface="Georgia" panose="02040502050405020303" pitchFamily="18" charset="0"/>
              </a:rPr>
              <a:t>1633 kirker</a:t>
            </a:r>
          </a:p>
          <a:p>
            <a:pPr eaLnBrk="1" hangingPunct="1">
              <a:spcBef>
                <a:spcPct val="20000"/>
              </a:spcBef>
              <a:buFont typeface="Times" panose="02020603050405020304" pitchFamily="18" charset="0"/>
              <a:buNone/>
            </a:pPr>
            <a:r>
              <a:rPr lang="nb-NO" altLang="nb-NO" sz="1200" b="1">
                <a:solidFill>
                  <a:srgbClr val="666666"/>
                </a:solidFill>
                <a:latin typeface="Georgia"/>
              </a:rPr>
              <a:t>6800 ansatte (5600 årsverk)</a:t>
            </a:r>
          </a:p>
        </p:txBody>
      </p:sp>
      <p:sp>
        <p:nvSpPr>
          <p:cNvPr id="8" name="Text Box 11">
            <a:extLst>
              <a:ext uri="{FF2B5EF4-FFF2-40B4-BE49-F238E27FC236}">
                <a16:creationId xmlns="" xmlns:a16="http://schemas.microsoft.com/office/drawing/2014/main" id="{55508067-A546-432C-8482-C864F90A7992}"/>
              </a:ext>
            </a:extLst>
          </p:cNvPr>
          <p:cNvSpPr txBox="1">
            <a:spLocks noChangeArrowheads="1"/>
          </p:cNvSpPr>
          <p:nvPr/>
        </p:nvSpPr>
        <p:spPr bwMode="auto">
          <a:xfrm>
            <a:off x="6617491" y="5723163"/>
            <a:ext cx="26350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marL="177800">
              <a:defRPr sz="4400">
                <a:solidFill>
                  <a:schemeClr val="tx2"/>
                </a:solidFill>
                <a:latin typeface="Arial MT" charset="0"/>
              </a:defRPr>
            </a:lvl1pPr>
            <a:lvl2pPr marL="742950" indent="-285750">
              <a:defRPr sz="4400">
                <a:solidFill>
                  <a:schemeClr val="tx2"/>
                </a:solidFill>
                <a:latin typeface="Arial MT" charset="0"/>
              </a:defRPr>
            </a:lvl2pPr>
            <a:lvl3pPr marL="1143000" indent="-228600">
              <a:defRPr sz="4400">
                <a:solidFill>
                  <a:schemeClr val="tx2"/>
                </a:solidFill>
                <a:latin typeface="Arial MT" charset="0"/>
              </a:defRPr>
            </a:lvl3pPr>
            <a:lvl4pPr marL="1600200" indent="-228600">
              <a:defRPr sz="4400">
                <a:solidFill>
                  <a:schemeClr val="tx2"/>
                </a:solidFill>
                <a:latin typeface="Arial MT" charset="0"/>
              </a:defRPr>
            </a:lvl4pPr>
            <a:lvl5pPr marL="2057400" indent="-228600">
              <a:defRPr sz="4400">
                <a:solidFill>
                  <a:schemeClr val="tx2"/>
                </a:solidFill>
                <a:latin typeface="Arial MT" charset="0"/>
              </a:defRPr>
            </a:lvl5pPr>
            <a:lvl6pPr marL="2514600" indent="-228600" eaLnBrk="0" fontAlgn="base" hangingPunct="0">
              <a:spcBef>
                <a:spcPct val="0"/>
              </a:spcBef>
              <a:spcAft>
                <a:spcPct val="0"/>
              </a:spcAft>
              <a:defRPr sz="4400">
                <a:solidFill>
                  <a:schemeClr val="tx2"/>
                </a:solidFill>
                <a:latin typeface="Arial MT" charset="0"/>
              </a:defRPr>
            </a:lvl6pPr>
            <a:lvl7pPr marL="2971800" indent="-228600" eaLnBrk="0" fontAlgn="base" hangingPunct="0">
              <a:spcBef>
                <a:spcPct val="0"/>
              </a:spcBef>
              <a:spcAft>
                <a:spcPct val="0"/>
              </a:spcAft>
              <a:defRPr sz="4400">
                <a:solidFill>
                  <a:schemeClr val="tx2"/>
                </a:solidFill>
                <a:latin typeface="Arial MT" charset="0"/>
              </a:defRPr>
            </a:lvl7pPr>
            <a:lvl8pPr marL="3429000" indent="-228600" eaLnBrk="0" fontAlgn="base" hangingPunct="0">
              <a:spcBef>
                <a:spcPct val="0"/>
              </a:spcBef>
              <a:spcAft>
                <a:spcPct val="0"/>
              </a:spcAft>
              <a:defRPr sz="4400">
                <a:solidFill>
                  <a:schemeClr val="tx2"/>
                </a:solidFill>
                <a:latin typeface="Arial MT" charset="0"/>
              </a:defRPr>
            </a:lvl8pPr>
            <a:lvl9pPr marL="3886200" indent="-228600" eaLnBrk="0" fontAlgn="base" hangingPunct="0">
              <a:spcBef>
                <a:spcPct val="0"/>
              </a:spcBef>
              <a:spcAft>
                <a:spcPct val="0"/>
              </a:spcAft>
              <a:defRPr sz="4400">
                <a:solidFill>
                  <a:schemeClr val="tx2"/>
                </a:solidFill>
                <a:latin typeface="Arial MT" charset="0"/>
              </a:defRPr>
            </a:lvl9pPr>
          </a:lstStyle>
          <a:p>
            <a:pPr>
              <a:spcBef>
                <a:spcPct val="20000"/>
              </a:spcBef>
            </a:pPr>
            <a:r>
              <a:rPr lang="nb-NO" altLang="nb-NO" sz="1200" b="1">
                <a:solidFill>
                  <a:schemeClr val="tx1"/>
                </a:solidFill>
                <a:latin typeface="Georgia"/>
              </a:rPr>
              <a:t>Menighetsråds- og fellesrådshåndboka s 51</a:t>
            </a:r>
            <a:endParaRPr lang="nb-NO" altLang="nb-NO" sz="1200" b="1">
              <a:solidFill>
                <a:schemeClr val="tx1"/>
              </a:solidFill>
              <a:latin typeface="Georgia" panose="02040502050405020303" pitchFamily="18" charset="0"/>
            </a:endParaRPr>
          </a:p>
        </p:txBody>
      </p:sp>
    </p:spTree>
    <p:extLst>
      <p:ext uri="{BB962C8B-B14F-4D97-AF65-F5344CB8AC3E}">
        <p14:creationId xmlns:p14="http://schemas.microsoft.com/office/powerpoint/2010/main" val="2465036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 xmlns:a16="http://schemas.microsoft.com/office/drawing/2014/main" id="{8934F249-BE50-4387-B4AC-27011A198835}"/>
              </a:ext>
            </a:extLst>
          </p:cNvPr>
          <p:cNvSpPr>
            <a:spLocks noGrp="1"/>
          </p:cNvSpPr>
          <p:nvPr>
            <p:ph idx="1"/>
          </p:nvPr>
        </p:nvSpPr>
        <p:spPr/>
        <p:txBody>
          <a:bodyPr anchor="t"/>
          <a:lstStyle/>
          <a:p>
            <a:pPr marL="0" indent="0">
              <a:buNone/>
            </a:pPr>
            <a:r>
              <a:rPr lang="nb-NO" i="1"/>
              <a:t>På denne foilen kan kursholder sette inn statistikk om prostiet og bispedømmet som kurset holdes i, inkludert valgoppslutning og oppslutning om kirkelige handlinger.</a:t>
            </a:r>
          </a:p>
          <a:p>
            <a:pPr marL="0" indent="0">
              <a:buNone/>
            </a:pPr>
            <a:endParaRPr lang="nb-NO"/>
          </a:p>
        </p:txBody>
      </p:sp>
    </p:spTree>
    <p:extLst>
      <p:ext uri="{BB962C8B-B14F-4D97-AF65-F5344CB8AC3E}">
        <p14:creationId xmlns:p14="http://schemas.microsoft.com/office/powerpoint/2010/main" val="2653241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Menighetsrådets oppgaver</a:t>
            </a:r>
          </a:p>
        </p:txBody>
      </p:sp>
    </p:spTree>
    <p:extLst>
      <p:ext uri="{BB962C8B-B14F-4D97-AF65-F5344CB8AC3E}">
        <p14:creationId xmlns:p14="http://schemas.microsoft.com/office/powerpoint/2010/main" val="1967104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143000" y="3706791"/>
            <a:ext cx="6761285" cy="2783839"/>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4400">
                <a:solidFill>
                  <a:schemeClr val="tx2"/>
                </a:solidFill>
                <a:latin typeface="Arial MT" charset="0"/>
              </a:defRPr>
            </a:lvl1pPr>
            <a:lvl2pPr marL="914400" indent="-457200">
              <a:defRPr sz="4400">
                <a:solidFill>
                  <a:schemeClr val="tx2"/>
                </a:solidFill>
                <a:latin typeface="Arial MT" charset="0"/>
              </a:defRPr>
            </a:lvl2pPr>
            <a:lvl3pPr marL="1371600" indent="-457200">
              <a:defRPr sz="4400">
                <a:solidFill>
                  <a:schemeClr val="tx2"/>
                </a:solidFill>
                <a:latin typeface="Arial MT" charset="0"/>
              </a:defRPr>
            </a:lvl3pPr>
            <a:lvl4pPr marL="1828800" indent="-457200">
              <a:defRPr sz="4400">
                <a:solidFill>
                  <a:schemeClr val="tx2"/>
                </a:solidFill>
                <a:latin typeface="Arial MT" charset="0"/>
              </a:defRPr>
            </a:lvl4pPr>
            <a:lvl5pPr marL="2286000" indent="-457200">
              <a:defRPr sz="4400">
                <a:solidFill>
                  <a:schemeClr val="tx2"/>
                </a:solidFill>
                <a:latin typeface="Arial MT" charset="0"/>
              </a:defRPr>
            </a:lvl5pPr>
            <a:lvl6pPr marL="2743200" indent="-457200" eaLnBrk="0" fontAlgn="base" hangingPunct="0">
              <a:spcBef>
                <a:spcPct val="0"/>
              </a:spcBef>
              <a:spcAft>
                <a:spcPct val="0"/>
              </a:spcAft>
              <a:defRPr sz="4400">
                <a:solidFill>
                  <a:schemeClr val="tx2"/>
                </a:solidFill>
                <a:latin typeface="Arial MT" charset="0"/>
              </a:defRPr>
            </a:lvl6pPr>
            <a:lvl7pPr marL="3200400" indent="-457200" eaLnBrk="0" fontAlgn="base" hangingPunct="0">
              <a:spcBef>
                <a:spcPct val="0"/>
              </a:spcBef>
              <a:spcAft>
                <a:spcPct val="0"/>
              </a:spcAft>
              <a:defRPr sz="4400">
                <a:solidFill>
                  <a:schemeClr val="tx2"/>
                </a:solidFill>
                <a:latin typeface="Arial MT" charset="0"/>
              </a:defRPr>
            </a:lvl7pPr>
            <a:lvl8pPr marL="3657600" indent="-457200" eaLnBrk="0" fontAlgn="base" hangingPunct="0">
              <a:spcBef>
                <a:spcPct val="0"/>
              </a:spcBef>
              <a:spcAft>
                <a:spcPct val="0"/>
              </a:spcAft>
              <a:defRPr sz="4400">
                <a:solidFill>
                  <a:schemeClr val="tx2"/>
                </a:solidFill>
                <a:latin typeface="Arial MT" charset="0"/>
              </a:defRPr>
            </a:lvl8pPr>
            <a:lvl9pPr marL="4114800" indent="-457200" eaLnBrk="0" fontAlgn="base" hangingPunct="0">
              <a:spcBef>
                <a:spcPct val="0"/>
              </a:spcBef>
              <a:spcAft>
                <a:spcPct val="0"/>
              </a:spcAft>
              <a:defRPr sz="4400">
                <a:solidFill>
                  <a:schemeClr val="tx2"/>
                </a:solidFill>
                <a:latin typeface="Arial MT" charset="0"/>
              </a:defRPr>
            </a:lvl9pPr>
          </a:lstStyle>
          <a:p>
            <a:pPr eaLnBrk="1" hangingPunct="1">
              <a:spcBef>
                <a:spcPct val="20000"/>
              </a:spcBef>
              <a:buFont typeface="Times" panose="02020603050405020304" pitchFamily="18" charset="0"/>
              <a:buNone/>
            </a:pPr>
            <a:r>
              <a:rPr lang="nb-NO" altLang="nb-NO" sz="3000">
                <a:solidFill>
                  <a:schemeClr val="tx1"/>
                </a:solidFill>
                <a:latin typeface="Georgia" panose="02040502050405020303" pitchFamily="18" charset="0"/>
              </a:rPr>
              <a:t>	Hvordan kan vi som menighetsråd bidra til at kirka kan bety mest mulig for flest mulig i vårt sokn?</a:t>
            </a:r>
          </a:p>
          <a:p>
            <a:pPr algn="ctr">
              <a:spcBef>
                <a:spcPct val="20000"/>
              </a:spcBef>
            </a:pPr>
            <a:r>
              <a:rPr lang="nb-NO" sz="1500">
                <a:solidFill>
                  <a:schemeClr val="tx1"/>
                </a:solidFill>
                <a:latin typeface="Georgia" panose="02040502050405020303" pitchFamily="18" charset="0"/>
              </a:rPr>
              <a:t>- del med sidemannen - </a:t>
            </a:r>
          </a:p>
          <a:p>
            <a:pPr eaLnBrk="1" hangingPunct="1">
              <a:spcBef>
                <a:spcPct val="20000"/>
              </a:spcBef>
              <a:buFont typeface="Times" panose="02020603050405020304" pitchFamily="18" charset="0"/>
              <a:buNone/>
            </a:pPr>
            <a:endParaRPr lang="nb-NO" altLang="nb-NO" sz="2700">
              <a:solidFill>
                <a:srgbClr val="666666"/>
              </a:solidFill>
              <a:latin typeface="Georgia" panose="02040502050405020303" pitchFamily="18" charset="0"/>
            </a:endParaRPr>
          </a:p>
          <a:p>
            <a:pPr eaLnBrk="1" hangingPunct="1">
              <a:spcBef>
                <a:spcPct val="20000"/>
              </a:spcBef>
              <a:buFont typeface="Times" panose="02020603050405020304" pitchFamily="18" charset="0"/>
              <a:buNone/>
            </a:pPr>
            <a:endParaRPr lang="nb-NO" altLang="nb-NO" sz="1800">
              <a:solidFill>
                <a:srgbClr val="666666"/>
              </a:solidFill>
              <a:latin typeface="Georgia" panose="02040502050405020303" pitchFamily="18" charset="0"/>
            </a:endParaRPr>
          </a:p>
          <a:p>
            <a:pPr eaLnBrk="1" hangingPunct="1">
              <a:spcBef>
                <a:spcPct val="20000"/>
              </a:spcBef>
              <a:buFont typeface="Times" panose="02020603050405020304" pitchFamily="18" charset="0"/>
              <a:buNone/>
            </a:pPr>
            <a:endParaRPr lang="nb-NO" altLang="nb-NO" sz="1200">
              <a:solidFill>
                <a:schemeClr val="tx1"/>
              </a:solidFill>
              <a:latin typeface="Georgia" panose="02040502050405020303" pitchFamily="18" charset="0"/>
            </a:endParaRPr>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157" y="1294857"/>
            <a:ext cx="3486973" cy="2336272"/>
          </a:xfrm>
          <a:prstGeom prst="rect">
            <a:avLst/>
          </a:prstGeom>
        </p:spPr>
      </p:pic>
    </p:spTree>
    <p:extLst>
      <p:ext uri="{BB962C8B-B14F-4D97-AF65-F5344CB8AC3E}">
        <p14:creationId xmlns:p14="http://schemas.microsoft.com/office/powerpoint/2010/main" val="920310707"/>
      </p:ext>
    </p:extLst>
  </p:cSld>
  <p:clrMapOvr>
    <a:masterClrMapping/>
  </p:clrMapOvr>
</p:sld>
</file>

<file path=ppt/theme/theme1.xml><?xml version="1.0" encoding="utf-8"?>
<a:theme xmlns:a="http://schemas.openxmlformats.org/drawingml/2006/main" name="Dnk_powerpointmal_2015_bokma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nk_powerpointmal_2015_bokmaal.potx [Skrivebeskyttet]" id="{1D78A366-07FC-463C-A435-1AF0B752592A}" vid="{3CC0014F-B123-405D-9D43-727AE72897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BFDD0849C8884099820E005518D036" ma:contentTypeVersion="2" ma:contentTypeDescription="Opprett et nytt dokument." ma:contentTypeScope="" ma:versionID="1f4227d23c4563f7e36155e7cf8c7e33">
  <xsd:schema xmlns:xsd="http://www.w3.org/2001/XMLSchema" xmlns:xs="http://www.w3.org/2001/XMLSchema" xmlns:p="http://schemas.microsoft.com/office/2006/metadata/properties" xmlns:ns2="dc046e9e-709b-422f-83e4-6a0abf077a55" targetNamespace="http://schemas.microsoft.com/office/2006/metadata/properties" ma:root="true" ma:fieldsID="711fe92a99b5ca23165963f5a3c17319" ns2:_="">
    <xsd:import namespace="dc046e9e-709b-422f-83e4-6a0abf077a5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046e9e-709b-422f-83e4-6a0abf077a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715586-3A27-4012-B43B-A6D1BBAAD22A}">
  <ds:schemaRefs>
    <ds:schemaRef ds:uri="dc046e9e-709b-422f-83e4-6a0abf077a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99260D-0D0D-4F13-9730-E897200BCAE6}">
  <ds:schemaRefs>
    <ds:schemaRef ds:uri="http://schemas.microsoft.com/sharepoint/v3/contenttype/forms"/>
  </ds:schemaRefs>
</ds:datastoreItem>
</file>

<file path=customXml/itemProps3.xml><?xml version="1.0" encoding="utf-8"?>
<ds:datastoreItem xmlns:ds="http://schemas.openxmlformats.org/officeDocument/2006/customXml" ds:itemID="{3454DD55-446B-4DC2-8599-EDB555CD29FD}">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dc046e9e-709b-422f-83e4-6a0abf077a5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Powerpointmal bokmål</Template>
  <TotalTime>21</TotalTime>
  <Words>1982</Words>
  <Application>Microsoft Office PowerPoint</Application>
  <PresentationFormat>Skjermfremvisning (4:3)</PresentationFormat>
  <Paragraphs>355</Paragraphs>
  <Slides>38</Slides>
  <Notes>29</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38</vt:i4>
      </vt:variant>
    </vt:vector>
  </HeadingPairs>
  <TitlesOfParts>
    <vt:vector size="46" baseType="lpstr">
      <vt:lpstr>Arial</vt:lpstr>
      <vt:lpstr>Arial MT</vt:lpstr>
      <vt:lpstr>Calibri</vt:lpstr>
      <vt:lpstr>Georgia</vt:lpstr>
      <vt:lpstr>Times</vt:lpstr>
      <vt:lpstr>Times New Roman</vt:lpstr>
      <vt:lpstr>Wingdings</vt:lpstr>
      <vt:lpstr>Dnk_powerpointmal_2015_bokmaal</vt:lpstr>
      <vt:lpstr>PowerPoint-presentasjon</vt:lpstr>
      <vt:lpstr>PowerPoint-presentasjon</vt:lpstr>
      <vt:lpstr>PowerPoint-presentasjon</vt:lpstr>
      <vt:lpstr>PowerPoint-presentasjon</vt:lpstr>
      <vt:lpstr>Først litt fakta om den norske kirke</vt:lpstr>
      <vt:lpstr>PowerPoint-presentasjon</vt:lpstr>
      <vt:lpstr>PowerPoint-presentasjon</vt:lpstr>
      <vt:lpstr>Menighetsrådets oppgaver</vt:lpstr>
      <vt:lpstr>PowerPoint-presentasjon</vt:lpstr>
      <vt:lpstr>PowerPoint-presentasjon</vt:lpstr>
      <vt:lpstr>PowerPoint-presentasjon</vt:lpstr>
      <vt:lpstr>PowerPoint-presentasjon</vt:lpstr>
      <vt:lpstr>PowerPoint-presentasjon</vt:lpstr>
      <vt:lpstr>Menighetsrådet og andre aktører</vt:lpstr>
      <vt:lpstr>PowerPoint-presentasjon</vt:lpstr>
      <vt:lpstr>Oppgave- og myndighetsfordeling mellom menighetsråd og kirkelig fellesråd</vt:lpstr>
      <vt:lpstr>MENIGHETSRÅDET OG DE TILSATTE</vt:lpstr>
      <vt:lpstr>PowerPoint-presentasjon</vt:lpstr>
      <vt:lpstr>PowerPoint-presentasjon</vt:lpstr>
      <vt:lpstr>PowerPoint-presentasjon</vt:lpstr>
      <vt:lpstr>PowerPoint-presentasjon</vt:lpstr>
      <vt:lpstr>PowerPoint-presentasjon</vt:lpstr>
      <vt:lpstr>PowerPoint-presentasjon</vt:lpstr>
      <vt:lpstr>PowerPoint-presentasjon</vt:lpstr>
      <vt:lpstr>Men hva skal vi satse på?</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Hvordan jobber vi best mulig sammen?</vt:lpstr>
      <vt:lpstr>PowerPoint-presentasjon</vt:lpstr>
      <vt:lpstr>PowerPoint-presentasjon</vt:lpstr>
      <vt:lpstr>PowerPoint-presentasjon</vt:lpstr>
    </vt:vector>
  </TitlesOfParts>
  <Company>Kirkepartner IKT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Jan Christian Kielland</dc:creator>
  <cp:lastModifiedBy>Siv Birkeland</cp:lastModifiedBy>
  <cp:revision>105</cp:revision>
  <dcterms:created xsi:type="dcterms:W3CDTF">2019-06-14T18:22:58Z</dcterms:created>
  <dcterms:modified xsi:type="dcterms:W3CDTF">2019-09-25T14:01:35Z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0x01010055BFDD0849C8884099820E005518D036</vt:lpwstr>
  </property>
</Properties>
</file>