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7" r:id="rId5"/>
    <p:sldId id="258" r:id="rId6"/>
    <p:sldId id="262" r:id="rId7"/>
    <p:sldId id="259" r:id="rId8"/>
    <p:sldId id="261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D785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iddels stil 3 – uthev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ddels stil 1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ddels stil 1 – uthev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6397"/>
  </p:normalViewPr>
  <p:slideViewPr>
    <p:cSldViewPr snapToGrid="0" snapToObjects="1" showGuides="1">
      <p:cViewPr varScale="1">
        <p:scale>
          <a:sx n="57" d="100"/>
          <a:sy n="57" d="100"/>
        </p:scale>
        <p:origin x="1016" y="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56AAC931-83C2-D84A-8052-05B401C126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855785" y="599831"/>
            <a:ext cx="5504534" cy="26181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nb-NO" sz="1050" b="1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EC343C9-69AF-4248-884B-D0BA474107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492261" y="8683991"/>
            <a:ext cx="868057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fld id="{4E0461F7-D857-C446-A98B-4029FE3B4E9C}" type="datetimeFigureOut">
              <a:rPr lang="nb-NO" sz="800" smtClean="0">
                <a:solidFill>
                  <a:schemeClr val="accent1">
                    <a:lumMod val="75000"/>
                  </a:schemeClr>
                </a:solidFill>
              </a:rPr>
              <a:t>25.11.2022</a:t>
            </a:fld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B63DACA-4D38-9949-A817-0FED2F6222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90538" y="8685213"/>
            <a:ext cx="4902626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/>
            </a:lvl1pPr>
          </a:lstStyle>
          <a:p>
            <a:endParaRPr lang="nb-NO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18E8236-640B-574F-81E2-680AC6868A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59415" y="8685213"/>
            <a:ext cx="257908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pPr algn="l"/>
            <a:fld id="{6BEA7848-70C2-8844-A54F-DF108F0BB837}" type="slidenum">
              <a:rPr lang="nb-NO" sz="800" smtClean="0">
                <a:solidFill>
                  <a:schemeClr val="accent1">
                    <a:lumMod val="75000"/>
                  </a:schemeClr>
                </a:solidFill>
              </a:rPr>
              <a:pPr algn="l"/>
              <a:t>‹#›</a:t>
            </a:fld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7C369A1-D51D-6E4D-BB6C-6E9A038EA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81" y="22939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38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topptekst 1">
            <a:extLst>
              <a:ext uri="{FF2B5EF4-FFF2-40B4-BE49-F238E27FC236}">
                <a16:creationId xmlns:a16="http://schemas.microsoft.com/office/drawing/2014/main" id="{427665F2-632E-A346-BAA5-478D1F57DD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043904" y="599831"/>
            <a:ext cx="5128296" cy="26181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 b="1"/>
            </a:lvl1pPr>
          </a:lstStyle>
          <a:p>
            <a:endParaRPr lang="nb-NO" sz="1050" dirty="0"/>
          </a:p>
        </p:txBody>
      </p:sp>
      <p:sp>
        <p:nvSpPr>
          <p:cNvPr id="9" name="Plassholder for dato 2">
            <a:extLst>
              <a:ext uri="{FF2B5EF4-FFF2-40B4-BE49-F238E27FC236}">
                <a16:creationId xmlns:a16="http://schemas.microsoft.com/office/drawing/2014/main" id="{60965A70-FF2D-5841-BF99-6324283CD9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339962" y="8683991"/>
            <a:ext cx="832238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E0461F7-D857-C446-A98B-4029FE3B4E9C}" type="datetimeFigureOut">
              <a:rPr lang="nb-NO" sz="800" smtClean="0"/>
              <a:pPr/>
              <a:t>25.11.2022</a:t>
            </a:fld>
            <a:endParaRPr lang="nb-NO" sz="800"/>
          </a:p>
        </p:txBody>
      </p:sp>
      <p:sp>
        <p:nvSpPr>
          <p:cNvPr id="10" name="Plassholder for bunntekst 3">
            <a:extLst>
              <a:ext uri="{FF2B5EF4-FFF2-40B4-BE49-F238E27FC236}">
                <a16:creationId xmlns:a16="http://schemas.microsoft.com/office/drawing/2014/main" id="{260AEE78-88AD-C347-8A68-F5ADB6C8E0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85800" y="8685213"/>
            <a:ext cx="4536831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sz="800" dirty="0"/>
          </a:p>
        </p:txBody>
      </p:sp>
      <p:sp>
        <p:nvSpPr>
          <p:cNvPr id="11" name="Plassholder for lysbildenummer 4">
            <a:extLst>
              <a:ext uri="{FF2B5EF4-FFF2-40B4-BE49-F238E27FC236}">
                <a16:creationId xmlns:a16="http://schemas.microsoft.com/office/drawing/2014/main" id="{2585FC08-3B3A-7B42-976B-D13CB1357F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264354" y="8685213"/>
            <a:ext cx="247266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l"/>
            <a:fld id="{6BEA7848-70C2-8844-A54F-DF108F0BB837}" type="slidenum">
              <a:rPr lang="nb-NO" sz="800" smtClean="0"/>
              <a:pPr algn="l"/>
              <a:t>‹#›</a:t>
            </a:fld>
            <a:endParaRPr lang="nb-NO" sz="80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86F8879-4E63-1949-A1E8-EC597C6FD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939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94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 dirty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C08E7BE-FC21-3941-9144-0A6D17A15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12CF59-18AF-4541-8840-B68AF0CAB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36E0AFC-2F9B-9C44-A28C-1E0A774CA924}" type="datetime1">
              <a:rPr lang="nb-NO" smtClean="0"/>
              <a:t>25.11.2022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E8E34C0-0B68-EA43-A91F-06154E398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77455" y="815745"/>
            <a:ext cx="3437087" cy="1204587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225FAD8B-416D-AA48-B2B5-78C171519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/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376316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385888"/>
            <a:ext cx="10944226" cy="4672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25.11.2022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936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385888"/>
            <a:ext cx="10944226" cy="46727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FB857-A31A-7249-B4E8-37C16EF5CC62}" type="datetime1">
              <a:rPr lang="nb-NO" smtClean="0"/>
              <a:t>25.11.2022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BE362959-784F-40CC-A520-75A624C224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385888"/>
            <a:ext cx="10944226" cy="46727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DA261-C13B-3F42-9492-A1AF009151F2}" type="datetime1">
              <a:rPr lang="nb-NO" smtClean="0"/>
              <a:t>25.11.2022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566AAC39-ED21-4B13-9650-9A536F6973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385889"/>
            <a:ext cx="5292726" cy="467201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39CF89B-927F-2043-B621-25F31CF4D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25.11.2022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183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9D867C-F048-D046-988C-94A02192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E51054-560E-A941-91B2-9557D2700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87475"/>
            <a:ext cx="5292725" cy="365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0AE458F-DB25-8C45-A41F-D62D8484C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046287"/>
            <a:ext cx="5292725" cy="40116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2031B9-C24F-3545-B8AA-35A976DFD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389" y="1387475"/>
            <a:ext cx="5292724" cy="365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F759595-20BD-EA4D-8AA8-F99F55FE5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388" y="2046287"/>
            <a:ext cx="5292724" cy="40116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006F4C2-5293-E044-83D4-05CD3338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AAB4-E682-9F49-892F-12AC1E74BE2E}" type="datetime1">
              <a:rPr lang="nb-NO" smtClean="0"/>
              <a:t>25.11.2022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97B7BA-0E96-3140-8A35-EB726CD0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748FF31-39B3-9A46-A424-FA2221D0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805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5292725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5388" y="0"/>
            <a:ext cx="5916612" cy="6858000"/>
          </a:xfrm>
          <a:prstGeom prst="rect">
            <a:avLst/>
          </a:prstGeo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1B42287-BE59-A645-A7D7-BF5916581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888" y="1385887"/>
            <a:ext cx="5292725" cy="48513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C53C-C25E-8E48-B7FA-A6089A808DA3}" type="datetime1">
              <a:rPr lang="nb-NO" smtClean="0"/>
              <a:t>25.11.2022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919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50B21C0D-34D6-CC48-B026-04FBA14EC41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98B0CB3-98B5-DE45-A6B8-C8DCB6EA5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9C92418-944A-DE45-84F4-3678D2B7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5EC9BE-EF3A-8749-AAF4-B3425C559574}" type="datetime1">
              <a:rPr lang="nb-NO" smtClean="0"/>
              <a:t>25.11.2022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D2147FD-2928-044D-B8CD-0655BDC7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D95FBE8-7FC7-614E-8C2A-060EB536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2601CAB-C21E-D24F-BF67-C5098FFA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0A5CF174-B879-4D40-BD16-58B5AF8F40B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656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0637D52-5D87-7944-8733-8B9A8E2E287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5389" y="1385889"/>
            <a:ext cx="5292726" cy="467201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C56F16F-1804-3848-99E7-299DAB3D245D}" type="datetime1">
              <a:rPr lang="nb-NO" smtClean="0"/>
              <a:t>25.11.2022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75388" y="6437935"/>
            <a:ext cx="4125210" cy="212492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4254A864-6B0E-8941-B78B-7792DBB7B23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49D2EB65-5924-4711-90A7-BA4B7C1A8C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8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76686C-283D-F648-AC3F-1406D58D3986}" type="datetime1">
              <a:rPr lang="nb-NO" smtClean="0"/>
              <a:t>25.11.2022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F8E42EA-269B-4ECC-9850-292FD579D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9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CAF970-D685-7546-8718-61AD5B7B15DD}" type="datetime1">
              <a:rPr lang="nb-NO" smtClean="0"/>
              <a:t>25.11.2022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860E7C6-9DF7-4EA3-83E4-C17FDB8431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1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5153172C-E5A6-B547-B606-488AA18D1FD3}" type="datetime1">
              <a:rPr lang="nb-NO" smtClean="0"/>
              <a:t>25.11.2022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AFB86AD-8F62-3B47-B902-D3A1DE88A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77457" y="815745"/>
            <a:ext cx="343708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E146FB5-7AA5-0241-8285-0DDE0786D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6570C908-4686-524E-8921-ECE517851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1915944F-F5FF-CF4C-B5E1-B60D0B84FE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10930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9755F-ED6E-EB4E-925D-0BDB2585A6D3}" type="datetime1">
              <a:rPr lang="nb-NO" smtClean="0"/>
              <a:t>25.11.2022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97351EF-056E-4517-9C73-21D7C6F6CB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4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1B26B0-9B72-1342-8A07-79F52C607727}" type="datetime1">
              <a:rPr lang="nb-NO" smtClean="0"/>
              <a:t>25.11.2022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C4AFC30-18BD-4EC3-9866-47DB62E7FD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2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9AE69D-E235-D048-BDFA-FDEF686B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5E12DA7-64E8-3B42-956B-662E98C6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15C1-0DCF-AD42-8642-059163C9676D}" type="datetime1">
              <a:rPr lang="nb-NO" smtClean="0"/>
              <a:t>25.11.2022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36727F2-04C5-944F-B4BC-6F064051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508390C-3BBE-5741-8A43-6C981A3E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496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12192000" cy="5143500"/>
          </a:xfrm>
          <a:prstGeom prst="rect">
            <a:avLst/>
          </a:prstGeo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A9CB-89B6-5B49-B2D2-183358EA6832}" type="datetime1">
              <a:rPr lang="nb-NO" smtClean="0"/>
              <a:t>25.11.2022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33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 i rød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rstGeom prst="rect">
            <a:avLst/>
          </a:prstGeo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093788"/>
          </a:xfrm>
          <a:solidFill>
            <a:schemeClr val="accent1">
              <a:lumMod val="75000"/>
              <a:alpha val="80000"/>
            </a:schemeClr>
          </a:solidFill>
        </p:spPr>
        <p:txBody>
          <a:bodyPr lIns="612000" tIns="216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0A6A3-A14A-8449-BA07-5BD9683D3999}" type="datetime1">
              <a:rPr lang="nb-NO" smtClean="0"/>
              <a:t>25.11.2022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566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rstGeom prst="rect">
            <a:avLst/>
          </a:prstGeo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633-2054-B64D-8402-970C3237C093}" type="datetime1">
              <a:rPr lang="nb-NO" smtClean="0"/>
              <a:t>25.11.2022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445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6096000" cy="5143500"/>
          </a:xfrm>
          <a:prstGeom prst="rect">
            <a:avLst/>
          </a:prstGeo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4847-2AE9-534D-BF34-25506296C437}" type="datetime1">
              <a:rPr lang="nb-NO" smtClean="0"/>
              <a:t>25.11.2022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14994145-8B91-CF4E-BC89-31C3CF6F567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093788"/>
            <a:ext cx="6096000" cy="5143500"/>
          </a:xfrm>
          <a:prstGeom prst="rect">
            <a:avLst/>
          </a:prstGeo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65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235EB93-88B3-6D47-A629-2E1C139174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  <a:noFill/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2CAA61-8483-6A40-BA36-FB129DE01873}" type="datetime1">
              <a:rPr lang="nb-NO" smtClean="0"/>
              <a:t>25.11.2022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E16E210-0AAC-40CE-BE9F-A68F877DB0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3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6A3D0F3-9AFC-EC44-982D-1FEBDB4A6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347-3E81-5043-AB2C-570E496480F1}" type="datetime1">
              <a:rPr lang="nb-NO" smtClean="0"/>
              <a:t>25.11.2022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05C4255-99DD-814C-A9AD-3F510292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0D5D13A-1C4D-754C-9ABB-8C686510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842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60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C08CBCE2-CDEC-5E4A-8C98-F125190FEF95}" type="datetime1">
              <a:rPr lang="nb-NO" smtClean="0"/>
              <a:t>25.11.2022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33150638-BDEA-D943-9B94-1DAD8D1F4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4B490713-A5E9-B142-B383-F0DD11F0D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E5625621-DC74-CA44-9FC9-A4A0E427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D766B77B-470E-4249-897A-7CA8FE8F86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77457" y="815745"/>
            <a:ext cx="3437084" cy="12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5F0F483-C409-B044-AFFC-F8B179D478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4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F4CC2FA6-23BD-0E4F-A3AA-E7DFFF2B9C96}" type="datetime1">
              <a:rPr lang="nb-NO" smtClean="0"/>
              <a:t>25.11.2022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Sett inn tekst </a:t>
            </a:r>
            <a:r>
              <a:rPr lang="nb-NO" noProof="0" dirty="0" err="1"/>
              <a:t>f.eks</a:t>
            </a:r>
            <a:r>
              <a:rPr lang="nb-NO" noProof="0" dirty="0"/>
              <a:t> 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3888" y="844353"/>
            <a:ext cx="4101276" cy="639085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418C3EE5-02DB-A843-8685-A7E3CB168F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6380" y="7477757"/>
            <a:ext cx="468351" cy="468351"/>
          </a:xfrm>
          <a:prstGeom prst="rect">
            <a:avLst/>
          </a:prstGeom>
        </p:spPr>
      </p:pic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4E8B2218-8DAE-4EF7-8B6B-E3A7F52D82D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158049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3A08CD34-AC08-6442-B83D-86E2FC5C0A0B}" type="datetime1">
              <a:rPr lang="nb-NO" smtClean="0"/>
              <a:t>25.11.2022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sp>
        <p:nvSpPr>
          <p:cNvPr id="20" name="Undertittel 2">
            <a:extLst>
              <a:ext uri="{FF2B5EF4-FFF2-40B4-BE49-F238E27FC236}">
                <a16:creationId xmlns:a16="http://schemas.microsoft.com/office/drawing/2014/main" id="{6E5DA0CA-E9CB-3349-B5A0-C88F27013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3ACCE1F9-3AE7-4367-962F-FE1F8699D01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D0D0B57-D1C1-4382-8E06-D4F3D7D6F5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3888" y="844353"/>
            <a:ext cx="4101276" cy="6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8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957E9185-59FC-564F-B555-5503B0667FCA}" type="datetime1">
              <a:rPr lang="nb-NO" smtClean="0"/>
              <a:t>25.11.2022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19BDFB95-9F63-C844-A22A-2F308C5C6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388652-918C-4D93-82AF-2C10A299F3C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FFF2EF1C-E857-4D18-B225-BA495B7ED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3888" y="844353"/>
            <a:ext cx="4101276" cy="6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5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ECD2DCB2-8DC2-5E44-897B-F28A10D61BB6}" type="datetime1">
              <a:rPr lang="nb-NO" smtClean="0"/>
              <a:t>25.11.2022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43FECCB4-4595-4249-AC4B-CFB26F9EB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15FB502D-6EDF-47F0-B2F7-46DF6AA2C44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F1F54C4D-3BEE-48CB-823E-8AEB77C00A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3888" y="844353"/>
            <a:ext cx="4101276" cy="6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8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8677268F-F4F9-784E-BF23-EA1CACFD53E7}" type="datetime1">
              <a:rPr lang="nb-NO" smtClean="0"/>
              <a:t>25.11.2022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0BBFE621-FDA3-9A4B-9872-BA2229570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A001A0F5-F2B1-984B-81DC-C18544C06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CEC0B5B0-1EE0-554E-B0FC-46F791948E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DF26D8D1-25CC-452D-A7FF-B05CAC49BC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77457" y="815745"/>
            <a:ext cx="3437084" cy="12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3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D989A85-7F6E-E044-B7F8-167AD93A93BB}" type="datetime1">
              <a:rPr lang="nb-NO" smtClean="0"/>
              <a:t>25.11.2022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2CD06575-6B5A-A04E-B329-1D0AD6A25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D4B1805F-2AE6-8E4B-A44F-BD67998C1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A75FA386-D78A-5341-8214-AF27F9AFD4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2457C24-6AEA-4709-BB88-4F03948B45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77457" y="815745"/>
            <a:ext cx="3437084" cy="12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DF487B-8477-2149-9AA3-98E65B249604}" type="datetime1">
              <a:rPr lang="nb-NO" smtClean="0"/>
              <a:t>25.11.2022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F6B007-F089-1E47-A029-515775F38509}" type="datetime1">
              <a:rPr lang="nb-NO" smtClean="0"/>
              <a:t>25.11.2022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2361D07E-ABD7-49F0-8849-3C7B18DFBC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5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8F06A8-7708-F449-BBEB-8D82008CCD6B}" type="datetime1">
              <a:rPr lang="nb-NO" smtClean="0"/>
              <a:t>25.11.2022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7C7713C-0D7B-410D-866B-CC5B36FA79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0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A0E4E-754C-5E4A-8C53-243A384D4282}" type="datetime1">
              <a:rPr lang="nb-NO" smtClean="0"/>
              <a:t>25.11.2022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9C46C82B-E322-4A35-81DC-E7BDB53190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AF269B3-BEF0-E04A-9125-2E284FBA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10944226" cy="863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Søknad - tittel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4F3F7C-A4AA-AF42-8F10-BE862A9EC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84745" y="6437935"/>
            <a:ext cx="1083367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655427F-18F2-AA41-8FD1-542CB7F8D202}" type="datetime1">
              <a:rPr lang="nb-NO" smtClean="0"/>
              <a:t>25.11.2022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138DA2-808A-6243-B616-8D29162A6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8955" y="6437935"/>
            <a:ext cx="732164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b-NO" dirty="0" err="1"/>
              <a:t>Namn</a:t>
            </a:r>
            <a:r>
              <a:rPr lang="nb-NO" dirty="0"/>
              <a:t> på sak – </a:t>
            </a:r>
            <a:r>
              <a:rPr lang="nb-NO" dirty="0" err="1"/>
              <a:t>koordingeringsmøte</a:t>
            </a:r>
            <a:r>
              <a:rPr lang="nb-NO" dirty="0"/>
              <a:t> dato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9FE079-08DB-8B42-A4AD-A254231BF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8957" y="6437935"/>
            <a:ext cx="34766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9C2D23-5413-0C4E-90E8-570584B1AF6C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rcRect/>
          <a:stretch/>
        </p:blipFill>
        <p:spPr>
          <a:xfrm>
            <a:off x="623888" y="6366177"/>
            <a:ext cx="1976438" cy="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0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0" r:id="rId5"/>
    <p:sldLayoutId id="2147483651" r:id="rId6"/>
    <p:sldLayoutId id="2147483666" r:id="rId7"/>
    <p:sldLayoutId id="2147483667" r:id="rId8"/>
    <p:sldLayoutId id="2147483665" r:id="rId9"/>
    <p:sldLayoutId id="2147483650" r:id="rId10"/>
    <p:sldLayoutId id="2147483673" r:id="rId11"/>
    <p:sldLayoutId id="2147483674" r:id="rId12"/>
    <p:sldLayoutId id="2147483652" r:id="rId13"/>
    <p:sldLayoutId id="2147483653" r:id="rId14"/>
    <p:sldLayoutId id="2147483657" r:id="rId15"/>
    <p:sldLayoutId id="2147483656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54" r:id="rId22"/>
    <p:sldLayoutId id="2147483668" r:id="rId23"/>
    <p:sldLayoutId id="2147483671" r:id="rId24"/>
    <p:sldLayoutId id="2147483670" r:id="rId25"/>
    <p:sldLayoutId id="2147483669" r:id="rId26"/>
    <p:sldLayoutId id="2147483672" r:id="rId27"/>
    <p:sldLayoutId id="2147483655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93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  <p15:guide id="6" orient="horz" pos="4150" userDrawn="1">
          <p15:clr>
            <a:srgbClr val="F26B43"/>
          </p15:clr>
        </p15:guide>
        <p15:guide id="7" orient="horz" pos="873" userDrawn="1">
          <p15:clr>
            <a:srgbClr val="F26B43"/>
          </p15:clr>
        </p15:guide>
        <p15:guide id="8" orient="horz" pos="142" userDrawn="1">
          <p15:clr>
            <a:srgbClr val="F26B43"/>
          </p15:clr>
        </p15:guide>
        <p15:guide id="9" pos="3727" userDrawn="1">
          <p15:clr>
            <a:srgbClr val="F26B43"/>
          </p15:clr>
        </p15:guide>
        <p15:guide id="10" pos="3953" userDrawn="1">
          <p15:clr>
            <a:srgbClr val="F26B43"/>
          </p15:clr>
        </p15:guide>
        <p15:guide id="12" orient="horz" pos="689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46D5D829-711E-0548-8041-4A9647446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Namn</a:t>
            </a:r>
            <a:r>
              <a:rPr lang="nb-NO" dirty="0"/>
              <a:t> på søknad</a:t>
            </a:r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62139011-EF53-4FAA-B022-49F18A92167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B2BC670-A605-BC4C-A9CA-3BD897D71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b-NO" b="1" dirty="0" err="1"/>
              <a:t>Kyrkjeleg</a:t>
            </a:r>
            <a:r>
              <a:rPr lang="nb-NO" b="1" dirty="0"/>
              <a:t> fellesråd (</a:t>
            </a:r>
            <a:r>
              <a:rPr lang="nb-NO" b="1" dirty="0" err="1"/>
              <a:t>namn</a:t>
            </a:r>
            <a:r>
              <a:rPr lang="nb-NO" b="1" dirty="0"/>
              <a:t>)</a:t>
            </a:r>
          </a:p>
          <a:p>
            <a:endParaRPr lang="nb-NO" dirty="0"/>
          </a:p>
          <a:p>
            <a:r>
              <a:rPr lang="nb-NO" b="1" dirty="0"/>
              <a:t>Kyrkje</a:t>
            </a:r>
          </a:p>
          <a:p>
            <a:r>
              <a:rPr lang="nb-NO" sz="1600" dirty="0" err="1"/>
              <a:t>Namn</a:t>
            </a:r>
            <a:endParaRPr lang="nb-NO" sz="1600" dirty="0"/>
          </a:p>
          <a:p>
            <a:r>
              <a:rPr lang="nb-NO" sz="1600" dirty="0"/>
              <a:t>Evt. adresse</a:t>
            </a:r>
          </a:p>
          <a:p>
            <a:r>
              <a:rPr lang="nb-NO" sz="1600"/>
              <a:t>Alder </a:t>
            </a:r>
            <a:r>
              <a:rPr lang="nb-NO" sz="1600" dirty="0"/>
              <a:t>og vernestatus</a:t>
            </a:r>
          </a:p>
          <a:p>
            <a:r>
              <a:rPr lang="nb-NO" sz="1600" dirty="0"/>
              <a:t>Type sak: Vedtak- eller drøftingssak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905D13E-4397-444D-9D72-5C288C66A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172C-E5A6-B547-B606-488AA18D1FD3}" type="datetime1">
              <a:rPr lang="nb-NO" smtClean="0"/>
              <a:t>25.11.2022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679592F-5F76-D64B-A0E4-DF3D27B7F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638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DB22F8-0131-6C43-ADB6-4AC620645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Skildring av søknaden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C93BF28-409A-7043-9E1B-C275B1710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200" dirty="0"/>
              <a:t>Bakgrunn/grunngjeving</a:t>
            </a:r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  <a:p>
            <a:r>
              <a:rPr lang="nb-NO" sz="1200" dirty="0"/>
              <a:t>Kva </a:t>
            </a:r>
            <a:r>
              <a:rPr lang="nb-NO" sz="1200" dirty="0" err="1"/>
              <a:t>endringar</a:t>
            </a:r>
            <a:r>
              <a:rPr lang="nb-NO" sz="1200" dirty="0"/>
              <a:t> blir det søkt om?</a:t>
            </a:r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  <a:p>
            <a:r>
              <a:rPr lang="nb-NO" sz="1200" dirty="0" err="1"/>
              <a:t>Konsekvensar</a:t>
            </a:r>
            <a:endParaRPr lang="nb-NO" sz="120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29CBB86-2887-794C-A032-CA977200A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25.11.2022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5B88E39-5DE1-B441-AB47-F0D467D8D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044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4A870B-961B-4047-9E87-CB3B645D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Illustrasjonar</a:t>
            </a:r>
            <a:r>
              <a:rPr lang="nb-NO" dirty="0"/>
              <a:t> (</a:t>
            </a:r>
            <a:r>
              <a:rPr lang="nb-NO" dirty="0" err="1"/>
              <a:t>notilstand</a:t>
            </a:r>
            <a:r>
              <a:rPr lang="nb-NO" dirty="0"/>
              <a:t>, omsøkte </a:t>
            </a:r>
            <a:r>
              <a:rPr lang="nb-NO" dirty="0" err="1"/>
              <a:t>endringar</a:t>
            </a:r>
            <a:r>
              <a:rPr lang="nb-NO" dirty="0"/>
              <a:t>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89C2C8D-3ECA-2440-972B-AA320AD553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sz="2000" dirty="0"/>
              <a:t>Vi </a:t>
            </a:r>
            <a:r>
              <a:rPr lang="nb-NO" sz="2000" dirty="0" err="1"/>
              <a:t>ønskjer</a:t>
            </a:r>
            <a:r>
              <a:rPr lang="nb-NO" sz="2000" dirty="0"/>
              <a:t> </a:t>
            </a:r>
            <a:r>
              <a:rPr lang="nb-NO" sz="2000" dirty="0" err="1"/>
              <a:t>følgjande</a:t>
            </a:r>
            <a:r>
              <a:rPr lang="nb-NO" sz="2000" dirty="0"/>
              <a:t> </a:t>
            </a:r>
            <a:r>
              <a:rPr lang="nb-NO" sz="2000" dirty="0" err="1"/>
              <a:t>illustrasjonar</a:t>
            </a:r>
            <a:r>
              <a:rPr lang="nb-NO" sz="2000" dirty="0"/>
              <a:t>:</a:t>
            </a:r>
          </a:p>
          <a:p>
            <a:pPr lvl="1"/>
            <a:r>
              <a:rPr lang="nb-NO" sz="1400" dirty="0" err="1"/>
              <a:t>Planteikning</a:t>
            </a:r>
            <a:r>
              <a:rPr lang="nb-NO" sz="1400" dirty="0"/>
              <a:t> med forklaring om kvar på/i bygget tiltaka er</a:t>
            </a:r>
          </a:p>
          <a:p>
            <a:pPr lvl="1"/>
            <a:r>
              <a:rPr lang="nb-NO" sz="1400" dirty="0"/>
              <a:t>Avstandsfoto av staden for tiltaket, slik at vi ser miljøet rundt </a:t>
            </a:r>
            <a:r>
              <a:rPr lang="nb-NO" sz="1400" dirty="0" err="1"/>
              <a:t>frå</a:t>
            </a:r>
            <a:r>
              <a:rPr lang="nb-NO" sz="1400" dirty="0"/>
              <a:t> </a:t>
            </a:r>
            <a:r>
              <a:rPr lang="nb-NO" sz="1400" dirty="0" err="1"/>
              <a:t>fleire</a:t>
            </a:r>
            <a:r>
              <a:rPr lang="nb-NO" sz="1400" dirty="0"/>
              <a:t> sider</a:t>
            </a:r>
          </a:p>
          <a:p>
            <a:pPr lvl="1"/>
            <a:r>
              <a:rPr lang="nb-NO" sz="1400" dirty="0" err="1"/>
              <a:t>Fleire</a:t>
            </a:r>
            <a:r>
              <a:rPr lang="nb-NO" sz="1400" dirty="0"/>
              <a:t> nærbilde</a:t>
            </a:r>
          </a:p>
          <a:p>
            <a:pPr lvl="1"/>
            <a:r>
              <a:rPr lang="nb-NO" sz="1400" dirty="0"/>
              <a:t>(Prinsippet er at foto i størst </a:t>
            </a:r>
            <a:r>
              <a:rPr lang="nb-NO" sz="1400" dirty="0" err="1"/>
              <a:t>mogeleg</a:t>
            </a:r>
            <a:r>
              <a:rPr lang="nb-NO" sz="1400" dirty="0"/>
              <a:t> grad skal </a:t>
            </a:r>
            <a:r>
              <a:rPr lang="nb-NO" sz="1400" dirty="0" err="1"/>
              <a:t>kunna</a:t>
            </a:r>
            <a:r>
              <a:rPr lang="nb-NO" sz="1400" dirty="0"/>
              <a:t> erstatta ei synfaring)</a:t>
            </a:r>
          </a:p>
          <a:p>
            <a:endParaRPr lang="nb-NO" sz="2000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DB20A3A-E77E-B14E-9531-D795B58956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7FFF1A1-C353-6F47-B03E-498A92F8A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25.11.2022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265A229-221C-6945-A1D9-06DC12152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303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4A870B-961B-4047-9E87-CB3B645D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Illustrasjonar</a:t>
            </a:r>
            <a:r>
              <a:rPr lang="nb-NO" dirty="0"/>
              <a:t> (</a:t>
            </a:r>
            <a:r>
              <a:rPr lang="nb-NO" dirty="0" err="1"/>
              <a:t>notilstand</a:t>
            </a:r>
            <a:r>
              <a:rPr lang="nb-NO" dirty="0"/>
              <a:t>, omsøkte </a:t>
            </a:r>
            <a:r>
              <a:rPr lang="nb-NO" dirty="0" err="1"/>
              <a:t>endringar</a:t>
            </a:r>
            <a:r>
              <a:rPr lang="nb-NO" dirty="0"/>
              <a:t>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89C2C8D-3ECA-2440-972B-AA320AD553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DB20A3A-E77E-B14E-9531-D795B58956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7FFF1A1-C353-6F47-B03E-498A92F8A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25.11.2022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265A229-221C-6945-A1D9-06DC12152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773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FE28D9E-6935-4430-AB4C-27BD6B54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25.11.2022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C31CA24-53F9-4BF8-A9D7-A13927AEA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5</a:t>
            </a:fld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89FC8911-D8BA-4657-8440-8C5ED56ECC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1600" dirty="0"/>
              <a:t>Oppsummering:</a:t>
            </a:r>
            <a:br>
              <a:rPr lang="nb-NO" sz="1600" dirty="0"/>
            </a:br>
            <a:endParaRPr lang="nb-NO" sz="1600" dirty="0"/>
          </a:p>
        </p:txBody>
      </p:sp>
      <p:sp>
        <p:nvSpPr>
          <p:cNvPr id="8" name="Undertittel 7">
            <a:extLst>
              <a:ext uri="{FF2B5EF4-FFF2-40B4-BE49-F238E27FC236}">
                <a16:creationId xmlns:a16="http://schemas.microsoft.com/office/drawing/2014/main" id="{79D8E2B9-4655-49D2-839D-658B090A32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z="1400" dirty="0"/>
              <a:t>Kontaktinformasjon: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B6AA09F1-722C-491E-AAD6-42F66F2492A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913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n norske kirke_ppt mal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nk_powerpointMAL_2021_16x9_bokmål" id="{7A4FB302-C45E-4B1E-A747-689CAFF62CBB}" vid="{942C7A09-C74A-40EA-A695-B45349A7B938}"/>
    </a:ext>
  </a:extLst>
</a:theme>
</file>

<file path=ppt/theme/theme2.xml><?xml version="1.0" encoding="utf-8"?>
<a:theme xmlns:a="http://schemas.openxmlformats.org/drawingml/2006/main" name="Office-tema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766e4da-07f7-493b-808e-65cb581f27d6" xsi:nil="true"/>
    <lcf76f155ced4ddcb4097134ff3c332f xmlns="4acc329a-6b3d-4f68-b4ae-ccb7e63be0f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2A02C7FBE4720468A5E532D7BE4BC08" ma:contentTypeVersion="13" ma:contentTypeDescription="Opprett et nytt dokument." ma:contentTypeScope="" ma:versionID="84cb16efe4e9fb81543463774f2e559a">
  <xsd:schema xmlns:xsd="http://www.w3.org/2001/XMLSchema" xmlns:xs="http://www.w3.org/2001/XMLSchema" xmlns:p="http://schemas.microsoft.com/office/2006/metadata/properties" xmlns:ns2="4acc329a-6b3d-4f68-b4ae-ccb7e63be0fc" xmlns:ns3="8766e4da-07f7-493b-808e-65cb581f27d6" targetNamespace="http://schemas.microsoft.com/office/2006/metadata/properties" ma:root="true" ma:fieldsID="e5d4e68c39acfb550fbee1a301d43dc7" ns2:_="" ns3:_="">
    <xsd:import namespace="4acc329a-6b3d-4f68-b4ae-ccb7e63be0fc"/>
    <xsd:import namespace="8766e4da-07f7-493b-808e-65cb581f27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cc329a-6b3d-4f68-b4ae-ccb7e63be0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ildemerkelapper" ma:readOnly="false" ma:fieldId="{5cf76f15-5ced-4ddc-b409-7134ff3c332f}" ma:taxonomyMulti="true" ma:sspId="92c3bd9a-26a3-4ee9-bdab-dea0288039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6e4da-07f7-493b-808e-65cb581f27d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a0d81f3-b7f5-464d-8db5-2372e5c121ad}" ma:internalName="TaxCatchAll" ma:showField="CatchAllData" ma:web="8766e4da-07f7-493b-808e-65cb581f27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29A26C-4C7F-472B-AE3F-8249D09FDB2A}">
  <ds:schemaRefs>
    <ds:schemaRef ds:uri="http://schemas.microsoft.com/office/2006/metadata/properties"/>
    <ds:schemaRef ds:uri="http://schemas.microsoft.com/office/infopath/2007/PartnerControls"/>
    <ds:schemaRef ds:uri="8766e4da-07f7-493b-808e-65cb581f27d6"/>
    <ds:schemaRef ds:uri="4acc329a-6b3d-4f68-b4ae-ccb7e63be0fc"/>
  </ds:schemaRefs>
</ds:datastoreItem>
</file>

<file path=customXml/itemProps2.xml><?xml version="1.0" encoding="utf-8"?>
<ds:datastoreItem xmlns:ds="http://schemas.openxmlformats.org/officeDocument/2006/customXml" ds:itemID="{3C8F7D9B-ACF0-40EC-812D-9005EFF48A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2E4451-7E9A-4FA5-A45E-0F1FF92164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cc329a-6b3d-4f68-b4ae-ccb7e63be0fc"/>
    <ds:schemaRef ds:uri="8766e4da-07f7-493b-808e-65cb581f27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Dnk_powerpointMAL_2021_16x9_nynorsk</Template>
  <TotalTime>61</TotalTime>
  <Words>114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6" baseType="lpstr">
      <vt:lpstr>Den norske kirke_ppt mal</vt:lpstr>
      <vt:lpstr>Namn på søknad</vt:lpstr>
      <vt:lpstr>Skildring av søknaden</vt:lpstr>
      <vt:lpstr>Illustrasjonar (notilstand, omsøkte endringar)</vt:lpstr>
      <vt:lpstr>Illustrasjonar (notilstand, omsøkte endringar)</vt:lpstr>
      <vt:lpstr>Oppsummering: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Jens Meyer</dc:creator>
  <cp:lastModifiedBy>Ragna Sofie Grung Moe</cp:lastModifiedBy>
  <cp:revision>7</cp:revision>
  <dcterms:created xsi:type="dcterms:W3CDTF">2021-07-01T12:51:08Z</dcterms:created>
  <dcterms:modified xsi:type="dcterms:W3CDTF">2022-11-25T08:37:46Z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0x010100C2A02C7FBE4720468A5E532D7BE4BC08</vt:lpwstr>
  </property>
  <property fmtid="{D5CDD505-2E9C-101B-9397-08002B2CF9AE}" pid="3" name="Order">
    <vt:r8>386800</vt:r8>
  </property>
</Properties>
</file>