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03" r:id="rId2"/>
    <p:sldId id="257" r:id="rId3"/>
    <p:sldId id="300" r:id="rId4"/>
    <p:sldId id="293" r:id="rId5"/>
    <p:sldId id="302" r:id="rId6"/>
    <p:sldId id="301" r:id="rId7"/>
    <p:sldId id="7209" r:id="rId8"/>
    <p:sldId id="7207" r:id="rId9"/>
  </p:sldIdLst>
  <p:sldSz cx="12192000" cy="6858000"/>
  <p:notesSz cx="6858000" cy="9144000"/>
  <p:custDataLst>
    <p:tags r:id="rId11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BAE8F-8409-407A-8B4B-6B63F771977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6A4AF-63AA-471B-A9DA-FCD42A892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0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A7848-70C2-8844-A54F-DF108F0BB837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9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62BC0-7DC4-4569-951D-2BB9475345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1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  <a:p>
            <a:r>
              <a:rPr lang="nb-NO" sz="1400" dirty="0"/>
              <a:t>«Visste de at Halvor har </a:t>
            </a:r>
            <a:r>
              <a:rPr lang="nb-NO" sz="1400" dirty="0" err="1"/>
              <a:t>nærmast</a:t>
            </a:r>
            <a:r>
              <a:rPr lang="nb-NO" sz="1400" dirty="0"/>
              <a:t> helgenstatus i Den lutherske </a:t>
            </a:r>
            <a:r>
              <a:rPr lang="nb-NO" sz="1400" dirty="0" err="1"/>
              <a:t>kyrkja</a:t>
            </a:r>
            <a:r>
              <a:rPr lang="nb-NO" sz="1400" dirty="0"/>
              <a:t> på Cuba.  (Halvor </a:t>
            </a:r>
            <a:r>
              <a:rPr lang="nb-NO" sz="1400" dirty="0" err="1"/>
              <a:t>fortel</a:t>
            </a:r>
            <a:r>
              <a:rPr lang="nb-NO" sz="1400" dirty="0"/>
              <a:t> eventuelt om dette </a:t>
            </a:r>
            <a:r>
              <a:rPr lang="nb-NO" sz="1400" dirty="0" err="1"/>
              <a:t>sjølv</a:t>
            </a:r>
            <a:r>
              <a:rPr lang="nb-NO" sz="1400" dirty="0"/>
              <a:t> – om det er tid): Då Halvor var på Cuba var han med i et møte med ministeren for religiøse spørsmål på Cuba. Og spurte om de ikke kunne anerkjenne denne lutherske kirken.</a:t>
            </a:r>
          </a:p>
          <a:p>
            <a:r>
              <a:rPr lang="nb-NO" sz="1400" dirty="0"/>
              <a:t>Og det gjorde </a:t>
            </a:r>
            <a:r>
              <a:rPr lang="nb-NO" sz="1400" dirty="0" err="1"/>
              <a:t>dei</a:t>
            </a:r>
            <a:r>
              <a:rPr lang="nb-NO" sz="1400" dirty="0"/>
              <a:t>. </a:t>
            </a:r>
            <a:r>
              <a:rPr lang="nb-NO" sz="1400" dirty="0" err="1"/>
              <a:t>Difor</a:t>
            </a:r>
            <a:r>
              <a:rPr lang="nb-NO" sz="1400" dirty="0"/>
              <a:t> har Halvor helgenstatus, eller i alle fall heltestatus i </a:t>
            </a:r>
            <a:r>
              <a:rPr lang="nb-NO" sz="1400" dirty="0" err="1"/>
              <a:t>kyrkja</a:t>
            </a:r>
            <a:r>
              <a:rPr lang="nb-NO" sz="1400" dirty="0"/>
              <a:t> der.</a:t>
            </a:r>
          </a:p>
          <a:p>
            <a:endParaRPr lang="nb-N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Bjørgvin bispedømmeråd har vennskapssamarbeid med </a:t>
            </a:r>
            <a:r>
              <a:rPr lang="nb-NO" sz="1400" dirty="0" err="1"/>
              <a:t>Southwark</a:t>
            </a:r>
            <a:r>
              <a:rPr lang="nb-NO" sz="1400" dirty="0"/>
              <a:t> i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For 11 år </a:t>
            </a:r>
            <a:r>
              <a:rPr lang="nb-NO" sz="1400" dirty="0" err="1"/>
              <a:t>sidan</a:t>
            </a:r>
            <a:r>
              <a:rPr lang="nb-NO" sz="1400" dirty="0"/>
              <a:t> var biskop Halvor i Havanna. Møtet i kommunistpartiet sitt departement for religiøse saker bidrog til at den lutherske </a:t>
            </a:r>
            <a:r>
              <a:rPr lang="nb-NO" sz="1400" dirty="0" err="1"/>
              <a:t>kyrkja</a:t>
            </a:r>
            <a:r>
              <a:rPr lang="nb-NO" sz="1400" dirty="0"/>
              <a:t> på Cuba året vart registrert.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I 2021 gjorde </a:t>
            </a:r>
            <a:r>
              <a:rPr lang="nb-NO" sz="1400" dirty="0" err="1"/>
              <a:t>bispedømerådet</a:t>
            </a:r>
            <a:r>
              <a:rPr lang="nb-NO" sz="1400" dirty="0"/>
              <a:t> vedtak om å gå inn i </a:t>
            </a:r>
            <a:r>
              <a:rPr lang="nb-NO" sz="1400" dirty="0" err="1"/>
              <a:t>eit</a:t>
            </a:r>
            <a:r>
              <a:rPr lang="nb-NO" sz="1400" dirty="0"/>
              <a:t> </a:t>
            </a:r>
            <a:r>
              <a:rPr lang="nb-NO" sz="1400" dirty="0" err="1"/>
              <a:t>venskapssamarbeid</a:t>
            </a:r>
            <a:r>
              <a:rPr lang="nb-NO" sz="1400" dirty="0"/>
              <a:t> med den lutherske </a:t>
            </a:r>
            <a:r>
              <a:rPr lang="nb-NO" sz="1400" dirty="0" err="1"/>
              <a:t>kyrka</a:t>
            </a:r>
            <a:r>
              <a:rPr lang="nb-NO" sz="1400" dirty="0"/>
              <a:t> </a:t>
            </a:r>
            <a:r>
              <a:rPr lang="nb-NO" sz="1400" dirty="0" err="1"/>
              <a:t>Iglesia</a:t>
            </a:r>
            <a:r>
              <a:rPr lang="nb-NO" sz="1400" dirty="0"/>
              <a:t> </a:t>
            </a:r>
            <a:r>
              <a:rPr lang="nb-NO" sz="1400" dirty="0" err="1"/>
              <a:t>Evangelica</a:t>
            </a:r>
            <a:r>
              <a:rPr lang="nb-NO" sz="1400" dirty="0"/>
              <a:t> </a:t>
            </a:r>
            <a:r>
              <a:rPr lang="nb-NO" sz="1400" dirty="0" err="1"/>
              <a:t>Unida</a:t>
            </a:r>
            <a:r>
              <a:rPr lang="nb-NO" sz="1400" dirty="0"/>
              <a:t> (IEU) </a:t>
            </a:r>
            <a:r>
              <a:rPr lang="nb-NO" sz="1400" dirty="0" err="1"/>
              <a:t>saman</a:t>
            </a:r>
            <a:r>
              <a:rPr lang="nb-NO" sz="1400" dirty="0"/>
              <a:t> med </a:t>
            </a:r>
            <a:r>
              <a:rPr lang="nb-NO" sz="1400" dirty="0" err="1"/>
              <a:t>Normisjon</a:t>
            </a:r>
            <a:r>
              <a:rPr lang="nb-NO" sz="1400" dirty="0"/>
              <a:t> (</a:t>
            </a:r>
            <a:r>
              <a:rPr lang="nb-NO" sz="1400" dirty="0" err="1"/>
              <a:t>tidlegare</a:t>
            </a:r>
            <a:r>
              <a:rPr lang="nb-NO" sz="1400" dirty="0"/>
              <a:t> Santalmisjonen) som har støtta kristne på Cuba i over 50 år og samarbeidd med den lutherske </a:t>
            </a:r>
            <a:r>
              <a:rPr lang="nb-NO" sz="1400" dirty="0" err="1"/>
              <a:t>kyrkja</a:t>
            </a:r>
            <a:r>
              <a:rPr lang="nb-NO" sz="1400" dirty="0"/>
              <a:t> i over 20 år</a:t>
            </a:r>
          </a:p>
          <a:p>
            <a:endParaRPr lang="nb-NO" sz="1400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62BC0-7DC4-4569-951D-2BB9475345C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9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5" y="815745"/>
            <a:ext cx="3437087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3310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1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E362959-784F-40CC-A520-75A624C22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66AAC39-ED21-4B13-9650-9A536F69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28.09.2023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0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1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134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9D2EB65-5924-4711-90A7-BA4B7C1A8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F8E42EA-269B-4ECC-9850-292FD579D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860E7C6-9DF7-4EA3-83E4-C17FDB843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9747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97351EF-056E-4517-9C73-21D7C6F6C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C4AFC30-18BD-4EC3-9866-47DB62E7FD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28.09.2023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6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97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9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87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9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E16E210-0AAC-40CE-BE9F-A68F877DB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28.09.2023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3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2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766B77B-470E-4249-897A-7CA8FE8F8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8989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D0D0B57-D1C1-4382-8E06-D4F3D7D6F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FF2EF1C-E857-4D18-B225-BA495B7ED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28.09.2023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1F54C4D-3BEE-48CB-823E-8AEB77C00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844353"/>
            <a:ext cx="4101276" cy="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9655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m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nb-NO" noProof="0"/>
              <a:t>tittel</a:t>
            </a:r>
          </a:p>
        </p:txBody>
      </p:sp>
      <p:sp>
        <p:nvSpPr>
          <p:cNvPr id="10" name="Plassholder for tekst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78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retningsmodel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16" name="Plassholder for tekst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5" name="Plassholder for tekst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706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F26D8D1-25CC-452D-A7FF-B05CAC49B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2457C24-6AEA-4709-BB88-4F03948B4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7457" y="815745"/>
            <a:ext cx="3437084" cy="12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361D07E-ABD7-49F0-8849-3C7B18DFBC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C7713C-0D7B-410D-866B-CC5B36FA79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C46C82B-E322-4A35-81DC-E7BDB53190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2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AD2E53F3-760E-7EA0-3033-A738545B71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35132194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306" imgH="305" progId="TCLayout.ActiveDocument.1">
                  <p:embed/>
                </p:oleObj>
              </mc:Choice>
              <mc:Fallback>
                <p:oleObj name="think-cell Slide" r:id="rId40" imgW="306" imgH="30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AD2E53F3-760E-7EA0-3033-A738545B7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28.09.2023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rcRect/>
          <a:stretch/>
        </p:blipFill>
        <p:spPr>
          <a:xfrm>
            <a:off x="623888" y="6366177"/>
            <a:ext cx="1976438" cy="3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7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hyperlink" Target="http://www.kyrkja.no/bjorgvin/cuba" TargetMode="Externa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hyperlink" Target="http://www.kyrkja.no/bjorgvin/cuba" TargetMode="Externa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hyperlink" Target="http://www.kyrkja.no/bjorgvin/cuba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hyperlink" Target="http://www.kyrkja.no/bjorgvin/cuba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6" Type="http://schemas.openxmlformats.org/officeDocument/2006/relationships/hyperlink" Target="https://normisjon.profundo.no/prosjekt?p=351002&amp;n=Bj%C3%B8rgvin%20bisped%C3%B8mme%20st%C3%B8tter%20Iglesia%20Evangelica%20Unida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1.em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g"/><Relationship Id="rId4" Type="http://schemas.openxmlformats.org/officeDocument/2006/relationships/image" Target="../media/image16.emf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2C2D6A18-5E74-66CA-E789-56321CA08EE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733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2C2D6A18-5E74-66CA-E789-56321CA08E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tel 15">
            <a:extLst>
              <a:ext uri="{FF2B5EF4-FFF2-40B4-BE49-F238E27FC236}">
                <a16:creationId xmlns:a16="http://schemas.microsoft.com/office/drawing/2014/main" id="{7EF00201-3341-E511-A95A-3549130A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err="1"/>
              <a:t>Forklaring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den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leier</a:t>
            </a:r>
            <a:r>
              <a:rPr lang="en-US" dirty="0"/>
              <a:t> </a:t>
            </a:r>
            <a:r>
              <a:rPr lang="en-US" dirty="0" err="1"/>
              <a:t>gudstenesta</a:t>
            </a:r>
            <a:r>
              <a:rPr lang="en-US" dirty="0"/>
              <a:t>/</a:t>
            </a:r>
            <a:r>
              <a:rPr lang="en-US" dirty="0" err="1"/>
              <a:t>arrangementet</a:t>
            </a:r>
            <a:endParaRPr lang="en-US" dirty="0"/>
          </a:p>
        </p:txBody>
      </p:sp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E10FBB3E-0093-693C-46E9-EDB01CE2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5" y="1089025"/>
            <a:ext cx="11189173" cy="46727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Dette er </a:t>
            </a:r>
            <a:r>
              <a:rPr lang="en-US" sz="2400" dirty="0" err="1"/>
              <a:t>ein</a:t>
            </a:r>
            <a:r>
              <a:rPr lang="en-US" sz="2400" dirty="0"/>
              <a:t> </a:t>
            </a:r>
            <a:r>
              <a:rPr lang="en-US" sz="2400" dirty="0" err="1"/>
              <a:t>ressurs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bruk </a:t>
            </a:r>
            <a:r>
              <a:rPr lang="en-US" sz="2400" dirty="0" err="1"/>
              <a:t>ved</a:t>
            </a:r>
            <a:r>
              <a:rPr lang="en-US" sz="2400" dirty="0"/>
              <a:t> </a:t>
            </a:r>
            <a:r>
              <a:rPr lang="en-US" sz="2400" dirty="0" err="1"/>
              <a:t>gudstenester</a:t>
            </a:r>
            <a:r>
              <a:rPr lang="en-US" sz="2400" dirty="0"/>
              <a:t>, </a:t>
            </a:r>
            <a:r>
              <a:rPr lang="en-US" sz="2400" dirty="0" err="1"/>
              <a:t>konsertar</a:t>
            </a:r>
            <a:r>
              <a:rPr lang="en-US" sz="2400" dirty="0"/>
              <a:t>, </a:t>
            </a:r>
            <a:r>
              <a:rPr lang="en-US" sz="2400" dirty="0" err="1"/>
              <a:t>temakvelder</a:t>
            </a:r>
            <a:r>
              <a:rPr lang="en-US" sz="2400" dirty="0"/>
              <a:t> </a:t>
            </a:r>
            <a:r>
              <a:rPr lang="en-US" sz="2400" dirty="0" err="1"/>
              <a:t>eller</a:t>
            </a:r>
            <a:r>
              <a:rPr lang="en-US" sz="2400" dirty="0"/>
              <a:t> anna </a:t>
            </a:r>
            <a:r>
              <a:rPr lang="en-US" sz="2400" dirty="0" err="1"/>
              <a:t>høve</a:t>
            </a:r>
            <a:r>
              <a:rPr lang="en-US" sz="2400" dirty="0"/>
              <a:t> der de </a:t>
            </a:r>
            <a:r>
              <a:rPr lang="en-US" sz="2400" dirty="0" err="1"/>
              <a:t>tenkjer</a:t>
            </a:r>
            <a:r>
              <a:rPr lang="en-US" sz="2400" dirty="0"/>
              <a:t> å ta </a:t>
            </a:r>
            <a:r>
              <a:rPr lang="en-US" sz="2400" dirty="0" err="1"/>
              <a:t>opp</a:t>
            </a:r>
            <a:r>
              <a:rPr lang="en-US" sz="2400" dirty="0"/>
              <a:t> offer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Bjørgvin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venskapskyrkje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Cuba.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De </a:t>
            </a:r>
            <a:r>
              <a:rPr lang="en-US" sz="2400" dirty="0" err="1"/>
              <a:t>må</a:t>
            </a:r>
            <a:r>
              <a:rPr lang="en-US" sz="2400" dirty="0"/>
              <a:t> </a:t>
            </a:r>
            <a:r>
              <a:rPr lang="en-US" sz="2400" dirty="0" err="1"/>
              <a:t>velje</a:t>
            </a:r>
            <a:r>
              <a:rPr lang="en-US" sz="2400" dirty="0"/>
              <a:t> om de </a:t>
            </a:r>
            <a:r>
              <a:rPr lang="en-US" sz="2400" dirty="0" err="1"/>
              <a:t>vil</a:t>
            </a:r>
            <a:r>
              <a:rPr lang="en-US" sz="2400" dirty="0"/>
              <a:t> </a:t>
            </a:r>
            <a:r>
              <a:rPr lang="en-US" sz="2400" dirty="0" err="1"/>
              <a:t>bruke</a:t>
            </a:r>
            <a:r>
              <a:rPr lang="en-US" sz="2400" dirty="0"/>
              <a:t> </a:t>
            </a:r>
            <a:r>
              <a:rPr lang="en-US" sz="2400" dirty="0" err="1"/>
              <a:t>berre</a:t>
            </a:r>
            <a:r>
              <a:rPr lang="en-US" sz="2400" dirty="0"/>
              <a:t> </a:t>
            </a:r>
            <a:r>
              <a:rPr lang="en-US" sz="2400" dirty="0" err="1"/>
              <a:t>eitt</a:t>
            </a:r>
            <a:r>
              <a:rPr lang="en-US" sz="2400" dirty="0"/>
              <a:t> </a:t>
            </a:r>
            <a:r>
              <a:rPr lang="en-US" sz="2400" dirty="0" err="1"/>
              <a:t>eller</a:t>
            </a:r>
            <a:r>
              <a:rPr lang="en-US" sz="2400" dirty="0"/>
              <a:t> </a:t>
            </a:r>
            <a:r>
              <a:rPr lang="en-US" sz="2400" dirty="0" err="1"/>
              <a:t>fleire</a:t>
            </a:r>
            <a:r>
              <a:rPr lang="en-US" sz="2400" dirty="0"/>
              <a:t> av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fylgjande</a:t>
            </a:r>
            <a:r>
              <a:rPr lang="en-US" sz="2400" dirty="0"/>
              <a:t> </a:t>
            </a:r>
            <a:r>
              <a:rPr lang="en-US" sz="2400" dirty="0" err="1"/>
              <a:t>bileta</a:t>
            </a:r>
            <a:r>
              <a:rPr lang="en-US" sz="2400" dirty="0"/>
              <a:t>,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tilpasse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dykkar</a:t>
            </a:r>
            <a:r>
              <a:rPr lang="en-US" sz="2400" dirty="0"/>
              <a:t> </a:t>
            </a:r>
            <a:r>
              <a:rPr lang="en-US" sz="2400" dirty="0" err="1"/>
              <a:t>lokale</a:t>
            </a:r>
            <a:r>
              <a:rPr lang="en-US" sz="2400" dirty="0"/>
              <a:t> </a:t>
            </a:r>
            <a:r>
              <a:rPr lang="en-US" sz="2400" dirty="0" err="1"/>
              <a:t>situasjon</a:t>
            </a:r>
            <a:r>
              <a:rPr lang="en-US" sz="2400" dirty="0"/>
              <a:t>. Ta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bileta</a:t>
            </a:r>
            <a:r>
              <a:rPr lang="en-US" sz="2400" dirty="0"/>
              <a:t> de </a:t>
            </a:r>
            <a:r>
              <a:rPr lang="en-US" sz="2400" dirty="0" err="1"/>
              <a:t>ikkje</a:t>
            </a:r>
            <a:r>
              <a:rPr lang="en-US" sz="2400" dirty="0"/>
              <a:t>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bruke</a:t>
            </a:r>
            <a:r>
              <a:rPr lang="en-US" sz="2400" dirty="0"/>
              <a:t>. Bruk </a:t>
            </a:r>
            <a:r>
              <a:rPr lang="en-US" sz="2400" dirty="0" err="1"/>
              <a:t>enten</a:t>
            </a:r>
            <a:r>
              <a:rPr lang="en-US" sz="2400" dirty="0"/>
              <a:t> </a:t>
            </a:r>
            <a:r>
              <a:rPr lang="en-US" sz="2400" dirty="0" err="1"/>
              <a:t>bilete</a:t>
            </a:r>
            <a:r>
              <a:rPr lang="en-US" sz="2400" dirty="0"/>
              <a:t> 5 </a:t>
            </a:r>
            <a:r>
              <a:rPr lang="en-US" sz="2400" dirty="0" err="1"/>
              <a:t>eller</a:t>
            </a:r>
            <a:r>
              <a:rPr lang="en-US" sz="2400" dirty="0"/>
              <a:t> </a:t>
            </a:r>
            <a:r>
              <a:rPr lang="en-US" sz="2400" dirty="0" err="1"/>
              <a:t>bilete</a:t>
            </a:r>
            <a:r>
              <a:rPr lang="en-US" sz="2400" dirty="0"/>
              <a:t> 6.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Merk at de </a:t>
            </a:r>
            <a:r>
              <a:rPr lang="en-US" sz="2400" dirty="0" err="1"/>
              <a:t>må</a:t>
            </a:r>
            <a:r>
              <a:rPr lang="en-US" sz="2400" dirty="0"/>
              <a:t> </a:t>
            </a:r>
            <a:r>
              <a:rPr lang="en-US" sz="2400" dirty="0" err="1"/>
              <a:t>skrive</a:t>
            </a:r>
            <a:r>
              <a:rPr lang="en-US" sz="2400" dirty="0"/>
              <a:t> inn </a:t>
            </a:r>
            <a:r>
              <a:rPr lang="en-US" sz="2400" dirty="0" err="1"/>
              <a:t>dykkar</a:t>
            </a:r>
            <a:r>
              <a:rPr lang="en-US" sz="2400" dirty="0"/>
              <a:t> </a:t>
            </a:r>
            <a:r>
              <a:rPr lang="en-US" sz="2400" dirty="0" err="1"/>
              <a:t>eige</a:t>
            </a:r>
            <a:r>
              <a:rPr lang="en-US" sz="2400" dirty="0"/>
              <a:t> </a:t>
            </a:r>
            <a:r>
              <a:rPr lang="en-US" sz="2400" dirty="0" err="1"/>
              <a:t>vipps-nummer</a:t>
            </a:r>
            <a:r>
              <a:rPr lang="en-US" sz="2400" dirty="0"/>
              <a:t> </a:t>
            </a:r>
            <a:r>
              <a:rPr lang="en-US" sz="2400" dirty="0" err="1"/>
              <a:t>m.m.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biletet</a:t>
            </a:r>
            <a:r>
              <a:rPr lang="en-US" sz="2400" dirty="0"/>
              <a:t> “</a:t>
            </a:r>
            <a:r>
              <a:rPr lang="en-US" sz="2400" dirty="0" err="1"/>
              <a:t>Kyrkjeoffer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Cuba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dag</a:t>
            </a:r>
            <a:r>
              <a:rPr lang="en-US" sz="2400" dirty="0"/>
              <a:t>”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bilete</a:t>
            </a:r>
            <a:r>
              <a:rPr lang="en-US" sz="2400" dirty="0"/>
              <a:t> 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Om de </a:t>
            </a:r>
            <a:r>
              <a:rPr lang="en-US" sz="2400" dirty="0" err="1"/>
              <a:t>berre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brukar</a:t>
            </a:r>
            <a:r>
              <a:rPr lang="en-US" sz="2400" dirty="0"/>
              <a:t> </a:t>
            </a:r>
            <a:r>
              <a:rPr lang="en-US" sz="2400" dirty="0" err="1"/>
              <a:t>eitt</a:t>
            </a:r>
            <a:r>
              <a:rPr lang="en-US" sz="2400" dirty="0"/>
              <a:t> </a:t>
            </a:r>
            <a:r>
              <a:rPr lang="en-US" sz="2400" dirty="0" err="1"/>
              <a:t>bilete</a:t>
            </a:r>
            <a:r>
              <a:rPr lang="en-US" sz="2400" dirty="0"/>
              <a:t> </a:t>
            </a:r>
            <a:r>
              <a:rPr lang="en-US" sz="2400" dirty="0" err="1"/>
              <a:t>så</a:t>
            </a:r>
            <a:r>
              <a:rPr lang="en-US" sz="2400" dirty="0"/>
              <a:t> </a:t>
            </a:r>
            <a:r>
              <a:rPr lang="en-US" sz="2400" dirty="0" err="1"/>
              <a:t>må</a:t>
            </a:r>
            <a:r>
              <a:rPr lang="en-US" sz="2400" dirty="0"/>
              <a:t> det </a:t>
            </a:r>
            <a:r>
              <a:rPr lang="en-US" sz="2400" dirty="0" err="1"/>
              <a:t>naturleg</a:t>
            </a:r>
            <a:r>
              <a:rPr lang="en-US" sz="2400" dirty="0"/>
              <a:t> </a:t>
            </a:r>
            <a:r>
              <a:rPr lang="en-US" sz="2400" dirty="0" err="1"/>
              <a:t>nok</a:t>
            </a:r>
            <a:r>
              <a:rPr lang="en-US" sz="2400" dirty="0"/>
              <a:t> </a:t>
            </a:r>
            <a:r>
              <a:rPr lang="en-US" sz="2400" dirty="0" err="1"/>
              <a:t>vere</a:t>
            </a:r>
            <a:r>
              <a:rPr lang="en-US" sz="2400" dirty="0"/>
              <a:t> der </a:t>
            </a:r>
            <a:r>
              <a:rPr lang="en-US" sz="2400" dirty="0" err="1"/>
              <a:t>dykkar</a:t>
            </a:r>
            <a:r>
              <a:rPr lang="en-US" sz="2400" dirty="0"/>
              <a:t> </a:t>
            </a:r>
            <a:r>
              <a:rPr lang="en-US" sz="2400" dirty="0" err="1"/>
              <a:t>lokale</a:t>
            </a:r>
            <a:r>
              <a:rPr lang="en-US" sz="2400" dirty="0"/>
              <a:t> </a:t>
            </a:r>
            <a:r>
              <a:rPr lang="en-US" sz="2400" dirty="0" err="1"/>
              <a:t>informasjon</a:t>
            </a:r>
            <a:r>
              <a:rPr lang="en-US" sz="2400" dirty="0"/>
              <a:t> er med. Noko av den </a:t>
            </a:r>
            <a:r>
              <a:rPr lang="en-US" sz="2400" dirty="0" err="1"/>
              <a:t>andre</a:t>
            </a:r>
            <a:r>
              <a:rPr lang="en-US" sz="2400" dirty="0"/>
              <a:t> </a:t>
            </a:r>
            <a:r>
              <a:rPr lang="en-US" sz="2400" dirty="0" err="1"/>
              <a:t>teksten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eventuelt</a:t>
            </a:r>
            <a:r>
              <a:rPr lang="en-US" sz="2400" dirty="0"/>
              <a:t> </a:t>
            </a:r>
            <a:r>
              <a:rPr lang="en-US" sz="2400" dirty="0" err="1"/>
              <a:t>gjevast</a:t>
            </a:r>
            <a:r>
              <a:rPr lang="en-US" sz="2400" dirty="0"/>
              <a:t> </a:t>
            </a:r>
            <a:r>
              <a:rPr lang="en-US" sz="2400" dirty="0" err="1"/>
              <a:t>muntleg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Vi </a:t>
            </a:r>
            <a:r>
              <a:rPr lang="en-US" sz="2400" dirty="0" err="1"/>
              <a:t>minner</a:t>
            </a:r>
            <a:r>
              <a:rPr lang="en-US" sz="2400" dirty="0"/>
              <a:t> om at de </a:t>
            </a:r>
            <a:r>
              <a:rPr lang="en-US" sz="2400" dirty="0" err="1"/>
              <a:t>òg</a:t>
            </a:r>
            <a:r>
              <a:rPr lang="en-US" sz="2400" dirty="0"/>
              <a:t> </a:t>
            </a:r>
            <a:r>
              <a:rPr lang="en-US" sz="2400" dirty="0" err="1"/>
              <a:t>finn</a:t>
            </a:r>
            <a:r>
              <a:rPr lang="en-US" sz="2400" dirty="0"/>
              <a:t> </a:t>
            </a:r>
            <a:r>
              <a:rPr lang="en-US" sz="2400" dirty="0" err="1"/>
              <a:t>videoar</a:t>
            </a:r>
            <a:r>
              <a:rPr lang="en-US" sz="2400" dirty="0"/>
              <a:t>, </a:t>
            </a:r>
            <a:r>
              <a:rPr lang="en-US" sz="2400" dirty="0" err="1"/>
              <a:t>musikk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anna </a:t>
            </a:r>
            <a:r>
              <a:rPr lang="en-US" sz="2400" dirty="0" err="1"/>
              <a:t>Cubastoff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>
                <a:hlinkClick r:id="rId5"/>
              </a:rPr>
              <a:t>www.kyrkja.no/bjorgvin/cuba</a:t>
            </a:r>
            <a:r>
              <a:rPr lang="en-US" sz="2400" dirty="0"/>
              <a:t> </a:t>
            </a:r>
            <a:r>
              <a:rPr lang="en-US" sz="2400" dirty="0" err="1"/>
              <a:t>Kanskje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noko</a:t>
            </a:r>
            <a:r>
              <a:rPr lang="en-US" sz="2400" dirty="0"/>
              <a:t> av det </a:t>
            </a:r>
            <a:r>
              <a:rPr lang="en-US" sz="2400" dirty="0" err="1"/>
              <a:t>òg</a:t>
            </a:r>
            <a:r>
              <a:rPr lang="en-US" sz="2400" dirty="0"/>
              <a:t> </a:t>
            </a:r>
            <a:r>
              <a:rPr lang="en-US" sz="2400" dirty="0" err="1"/>
              <a:t>vere</a:t>
            </a:r>
            <a:r>
              <a:rPr lang="en-US" sz="2400" dirty="0"/>
              <a:t> </a:t>
            </a:r>
            <a:r>
              <a:rPr lang="en-US" sz="2400" dirty="0" err="1"/>
              <a:t>aktuelt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gudstenesta</a:t>
            </a:r>
            <a:r>
              <a:rPr lang="en-US" sz="2400" dirty="0"/>
              <a:t> </a:t>
            </a:r>
            <a:r>
              <a:rPr lang="en-US" sz="2400" dirty="0" err="1"/>
              <a:t>eller</a:t>
            </a:r>
            <a:r>
              <a:rPr lang="en-US" sz="2400" dirty="0"/>
              <a:t> </a:t>
            </a:r>
            <a:r>
              <a:rPr lang="en-US" sz="2400" dirty="0" err="1"/>
              <a:t>arrangementet</a:t>
            </a:r>
            <a:r>
              <a:rPr lang="en-US" sz="2400" dirty="0"/>
              <a:t> </a:t>
            </a:r>
            <a:r>
              <a:rPr lang="en-US" sz="2400" dirty="0" err="1"/>
              <a:t>dykkar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B95BB584-1A07-4A20-0D9A-0BCB8254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1B20D072-BB8A-3CFA-45A1-06B2AB23A7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5" progId="TCLayout.ActiveDocument.1">
                  <p:embed/>
                </p:oleObj>
              </mc:Choice>
              <mc:Fallback>
                <p:oleObj name="think-cell Slide" r:id="rId4" imgW="306" imgH="30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1B20D072-BB8A-3CFA-45A1-06B2AB23A7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679592F-5F76-D64B-A0E4-DF3D27B7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615BE1ED-A39E-F642-8DF4-7022C7B8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33" y="4219331"/>
            <a:ext cx="10944224" cy="234731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I dag har vi </a:t>
            </a:r>
            <a:r>
              <a:rPr lang="nb-NO" dirty="0" err="1"/>
              <a:t>kyrkjeoffer</a:t>
            </a:r>
            <a:r>
              <a:rPr lang="nb-NO" dirty="0"/>
              <a:t> til </a:t>
            </a:r>
            <a:r>
              <a:rPr lang="nb-NO" dirty="0" err="1"/>
              <a:t>venskapsbispedømet</a:t>
            </a:r>
            <a:r>
              <a:rPr lang="nb-NO" dirty="0"/>
              <a:t> </a:t>
            </a:r>
          </a:p>
          <a:p>
            <a:r>
              <a:rPr lang="es-ES" sz="2400" dirty="0">
                <a:solidFill>
                  <a:schemeClr val="bg1"/>
                </a:solidFill>
              </a:rPr>
              <a:t>IEU – Iglesia Evangélica Unida sínodo luterano </a:t>
            </a:r>
          </a:p>
          <a:p>
            <a:r>
              <a:rPr lang="es-ES" dirty="0"/>
              <a:t>(</a:t>
            </a:r>
            <a:r>
              <a:rPr lang="nb-NO" dirty="0">
                <a:solidFill>
                  <a:schemeClr val="bg1"/>
                </a:solidFill>
              </a:rPr>
              <a:t>Den lutherske </a:t>
            </a:r>
            <a:r>
              <a:rPr lang="nb-NO" dirty="0" err="1">
                <a:solidFill>
                  <a:schemeClr val="bg1"/>
                </a:solidFill>
              </a:rPr>
              <a:t>kyrkja</a:t>
            </a:r>
            <a:r>
              <a:rPr lang="nb-NO" dirty="0">
                <a:solidFill>
                  <a:schemeClr val="bg1"/>
                </a:solidFill>
              </a:rPr>
              <a:t> på Cuba)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B2BC670-A605-BC4C-A9CA-3BD897D71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Bjørgvin </a:t>
            </a:r>
            <a:r>
              <a:rPr lang="nb-NO" err="1"/>
              <a:t>bispedøme</a:t>
            </a:r>
            <a:endParaRPr lang="nb-NO"/>
          </a:p>
        </p:txBody>
      </p:sp>
      <p:pic>
        <p:nvPicPr>
          <p:cNvPr id="9" name="Grafikk 8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96F0D0D-E67B-207E-1B08-14DB9979D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1394" y="2827535"/>
            <a:ext cx="1058144" cy="1038904"/>
          </a:xfrm>
          <a:prstGeom prst="rect">
            <a:avLst/>
          </a:prstGeom>
        </p:spPr>
      </p:pic>
      <p:pic>
        <p:nvPicPr>
          <p:cNvPr id="4" name="Grafikk 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44CCC0D4-B207-0CB5-98DB-9905F6CC4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1771" y="2880716"/>
            <a:ext cx="1116875" cy="109656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1B9CBE3-AE60-78EB-DEC7-1103F62BCF37}"/>
              </a:ext>
            </a:extLst>
          </p:cNvPr>
          <p:cNvSpPr txBox="1"/>
          <p:nvPr/>
        </p:nvSpPr>
        <p:spPr>
          <a:xfrm>
            <a:off x="10390967" y="6390292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27.9.2023/</a:t>
            </a:r>
            <a:r>
              <a:rPr lang="en-US" sz="1400" dirty="0" err="1">
                <a:solidFill>
                  <a:schemeClr val="bg1"/>
                </a:solidFill>
              </a:rPr>
              <a:t>koh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5043A6B-EA44-4916-9E19-6A34385CB2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0847" y="151512"/>
            <a:ext cx="4984019" cy="8500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002060"/>
                </a:solidFill>
              </a:rPr>
              <a:t>CUBA - På mange </a:t>
            </a:r>
            <a:r>
              <a:rPr lang="nb-NO" sz="2000" dirty="0" err="1">
                <a:solidFill>
                  <a:srgbClr val="002060"/>
                </a:solidFill>
              </a:rPr>
              <a:t>måtar</a:t>
            </a:r>
            <a:r>
              <a:rPr lang="nb-NO" sz="2000" dirty="0">
                <a:solidFill>
                  <a:srgbClr val="002060"/>
                </a:solidFill>
              </a:rPr>
              <a:t> som i paradis….</a:t>
            </a:r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3A5C6CE5-86E6-43EA-9D5B-C86A07B2B7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10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20XX</a:t>
            </a:r>
          </a:p>
        </p:txBody>
      </p:sp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id="{2F06669F-4CEC-F334-F0B7-50748691A9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123" r="13123"/>
          <a:stretch>
            <a:fillRect/>
          </a:stretch>
        </p:blipFill>
        <p:spPr/>
      </p:pic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FF05592C-99DA-AE0B-56A3-858B35D588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1172" y="6297951"/>
            <a:ext cx="3421103" cy="48192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100" dirty="0"/>
              <a:t>“KRIK”-leir 2015 </a:t>
            </a:r>
            <a:r>
              <a:rPr lang="en-US" sz="1100" dirty="0" err="1"/>
              <a:t>utanfor</a:t>
            </a:r>
            <a:r>
              <a:rPr lang="en-US" sz="1100" dirty="0"/>
              <a:t> </a:t>
            </a:r>
            <a:r>
              <a:rPr lang="en-US" sz="1100" dirty="0" err="1"/>
              <a:t>Havanna</a:t>
            </a:r>
            <a:endParaRPr lang="en-US" sz="1100" dirty="0"/>
          </a:p>
          <a:p>
            <a:pPr>
              <a:spcAft>
                <a:spcPts val="0"/>
              </a:spcAft>
            </a:pPr>
            <a:r>
              <a:rPr lang="en-US" sz="1100" dirty="0" err="1"/>
              <a:t>Foto</a:t>
            </a:r>
            <a:r>
              <a:rPr lang="en-US" sz="1100" dirty="0"/>
              <a:t>: Kjell Ove Hatlem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A79F43D-F188-1E29-8E64-641ADD506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75" b="18838"/>
          <a:stretch/>
        </p:blipFill>
        <p:spPr>
          <a:xfrm>
            <a:off x="7339475" y="2920008"/>
            <a:ext cx="4625389" cy="3859863"/>
          </a:xfrm>
          <a:prstGeom prst="rect">
            <a:avLst/>
          </a:prstGeom>
        </p:spPr>
      </p:pic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5B6BEE41-3ADB-728A-1532-49EC29E32A76}"/>
              </a:ext>
            </a:extLst>
          </p:cNvPr>
          <p:cNvSpPr txBox="1">
            <a:spLocks/>
          </p:cNvSpPr>
          <p:nvPr/>
        </p:nvSpPr>
        <p:spPr>
          <a:xfrm>
            <a:off x="6828448" y="1768052"/>
            <a:ext cx="4984019" cy="8500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96F7CFE8-E0D7-CA4B-A382-ED7425AB6C2D}"/>
              </a:ext>
            </a:extLst>
          </p:cNvPr>
          <p:cNvSpPr txBox="1">
            <a:spLocks/>
          </p:cNvSpPr>
          <p:nvPr/>
        </p:nvSpPr>
        <p:spPr>
          <a:xfrm>
            <a:off x="6980845" y="949746"/>
            <a:ext cx="4984019" cy="11131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 - butikkhyllene er tomme. Folk </a:t>
            </a:r>
            <a:r>
              <a:rPr kumimoji="0" lang="nb-NO" sz="2000" b="0" i="0" u="none" strike="noStrike" kern="1200" cap="all" spc="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manglar</a:t>
            </a:r>
            <a:r>
              <a:rPr kumimoji="0" lang="nb-NO" sz="2000" b="0" i="0" u="none" strike="noStrike" kern="120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mat, </a:t>
            </a:r>
            <a:r>
              <a:rPr kumimoji="0" lang="nb-NO" sz="2000" b="0" i="0" u="none" strike="noStrike" kern="1200" cap="all" spc="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medisinar</a:t>
            </a:r>
            <a:r>
              <a:rPr kumimoji="0" lang="nb-NO" sz="2000" b="0" i="0" u="none" strike="noStrike" kern="120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klede og </a:t>
            </a:r>
            <a:r>
              <a:rPr kumimoji="0" lang="nb-NO" sz="2000" b="0" i="0" u="none" strike="noStrike" kern="1200" cap="all" spc="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pengar</a:t>
            </a:r>
            <a:endParaRPr kumimoji="0" lang="nb-NO" sz="20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0FBA383-EBFA-A7D5-C8A4-FD5F3F7074D8}"/>
              </a:ext>
            </a:extLst>
          </p:cNvPr>
          <p:cNvSpPr txBox="1"/>
          <p:nvPr/>
        </p:nvSpPr>
        <p:spPr>
          <a:xfrm>
            <a:off x="6980845" y="2364750"/>
            <a:ext cx="5142168" cy="40011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342900" indent="-342900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cap="all" spc="100" baseline="0">
                <a:solidFill>
                  <a:srgbClr val="002060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VALUTA OG KJØPEKRAFT </a:t>
            </a:r>
            <a:r>
              <a:rPr kumimoji="0" lang="en-US" sz="2000" b="0" i="0" u="none" strike="noStrike" kern="1200" cap="all" spc="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</a:t>
            </a:r>
            <a:r>
              <a:rPr kumimoji="0" lang="en-US" sz="2000" b="0" i="0" u="none" strike="noStrike" kern="1200" cap="all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STUPT 90% FRÅ JANUAR 2021</a:t>
            </a:r>
          </a:p>
        </p:txBody>
      </p:sp>
      <p:sp>
        <p:nvSpPr>
          <p:cNvPr id="7" name="Plassholder for lysbildenummer 10">
            <a:extLst>
              <a:ext uri="{FF2B5EF4-FFF2-40B4-BE49-F238E27FC236}">
                <a16:creationId xmlns:a16="http://schemas.microsoft.com/office/drawing/2014/main" id="{1DD84978-9507-429B-F747-32F1E09C8552}"/>
              </a:ext>
            </a:extLst>
          </p:cNvPr>
          <p:cNvSpPr txBox="1">
            <a:spLocks/>
          </p:cNvSpPr>
          <p:nvPr/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fld id="{EA87306C-81BA-4795-A5CA-9392456A8C1E}" type="slidenum">
              <a:rPr lang="nb-NO" sz="900" spc="0" smtClean="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t>3</a:t>
            </a:fld>
            <a:endParaRPr lang="nb-NO" sz="900" spc="0" dirty="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182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4B8EA68-2AD4-D911-2968-1448B345B8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90215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4B8EA68-2AD4-D911-2968-1448B345B8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2CC8011E-DF64-4CF2-B943-2A98EA75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5" y="304958"/>
            <a:ext cx="5554606" cy="901644"/>
          </a:xfrm>
        </p:spPr>
        <p:txBody>
          <a:bodyPr vert="horz"/>
          <a:lstStyle/>
          <a:p>
            <a:r>
              <a:rPr lang="nb-NO" sz="3200">
                <a:solidFill>
                  <a:srgbClr val="FF0000"/>
                </a:solidFill>
              </a:rPr>
              <a:t>VENSKAPSBISPEDØME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0640447-AE5E-9726-8446-6A13C17A7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892" y="3487964"/>
            <a:ext cx="3856514" cy="3065078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BF3F89EE-D5CD-303B-682B-D3DA149C1588}"/>
              </a:ext>
            </a:extLst>
          </p:cNvPr>
          <p:cNvSpPr txBox="1">
            <a:spLocks/>
          </p:cNvSpPr>
          <p:nvPr/>
        </p:nvSpPr>
        <p:spPr>
          <a:xfrm>
            <a:off x="421308" y="1618881"/>
            <a:ext cx="6630282" cy="3714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Bispedømerådet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signerte i 2021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ein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5-årig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venskapsavtale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med den lutherske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kyrkja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på Cuba gjennom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Normisjon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6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personar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frå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venskapskyrkja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på Cuba var med på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bispeinnsetjinga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 april 2023 og vitja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fleire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kyrkjelydar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bispedømet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(Sjå glimt på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www.kyrkja.no/bjorgvin/cuba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personar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vil reise på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kyrkjelydstur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til Cuba i januar 2024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776764E-C3CC-006D-21CF-59D2ACE4D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892" y="304958"/>
            <a:ext cx="3856514" cy="288435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90A5EC8-9A88-98E0-B46D-060606429C6B}"/>
              </a:ext>
            </a:extLst>
          </p:cNvPr>
          <p:cNvSpPr txBox="1"/>
          <p:nvPr/>
        </p:nvSpPr>
        <p:spPr>
          <a:xfrm>
            <a:off x="7502260" y="3168223"/>
            <a:ext cx="390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Frå</a:t>
            </a:r>
            <a:r>
              <a:rPr lang="en-US" sz="1400" dirty="0"/>
              <a:t> </a:t>
            </a:r>
            <a:r>
              <a:rPr lang="en-US" sz="1400" dirty="0" err="1"/>
              <a:t>vigslingsgudsteneste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Santiago mars 2021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3493537-EC7C-7610-57A0-1301869CC3EF}"/>
              </a:ext>
            </a:extLst>
          </p:cNvPr>
          <p:cNvSpPr txBox="1"/>
          <p:nvPr/>
        </p:nvSpPr>
        <p:spPr>
          <a:xfrm>
            <a:off x="7502260" y="6539802"/>
            <a:ext cx="449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Kubanske</a:t>
            </a:r>
            <a:r>
              <a:rPr lang="en-US" sz="1400" dirty="0"/>
              <a:t> </a:t>
            </a:r>
            <a:r>
              <a:rPr lang="en-US" sz="1400" dirty="0" err="1"/>
              <a:t>gjestar</a:t>
            </a:r>
            <a:r>
              <a:rPr lang="en-US" sz="1400" dirty="0"/>
              <a:t> med </a:t>
            </a:r>
            <a:r>
              <a:rPr lang="en-US" sz="1400" dirty="0" err="1"/>
              <a:t>biskopen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Bergen - </a:t>
            </a:r>
            <a:r>
              <a:rPr lang="en-US" sz="1400" dirty="0" err="1"/>
              <a:t>april</a:t>
            </a:r>
            <a:r>
              <a:rPr lang="en-US" sz="14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439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4C0A49F4-273F-38FD-C3B6-8C195E0D56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38088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4C0A49F4-273F-38FD-C3B6-8C195E0D5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tel 11">
            <a:extLst>
              <a:ext uri="{FF2B5EF4-FFF2-40B4-BE49-F238E27FC236}">
                <a16:creationId xmlns:a16="http://schemas.microsoft.com/office/drawing/2014/main" id="{1B17ACF4-31D9-A30B-80C9-051E4AE1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02" y="216264"/>
            <a:ext cx="11652017" cy="863600"/>
          </a:xfrm>
          <a:ln w="28575"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cap="all" spc="100" dirty="0">
                <a:solidFill>
                  <a:srgbClr val="FF0000"/>
                </a:solidFill>
              </a:rPr>
              <a:t>KYRKJEOFFER TIL </a:t>
            </a:r>
            <a:r>
              <a:rPr lang="en-US" cap="all" spc="100" dirty="0" err="1">
                <a:solidFill>
                  <a:srgbClr val="FF0000"/>
                </a:solidFill>
              </a:rPr>
              <a:t>venskapskyrkja</a:t>
            </a:r>
            <a:r>
              <a:rPr lang="en-US" cap="all" spc="100" dirty="0">
                <a:solidFill>
                  <a:srgbClr val="FF0000"/>
                </a:solidFill>
              </a:rPr>
              <a:t> </a:t>
            </a:r>
            <a:r>
              <a:rPr lang="en-US" cap="all" spc="100" dirty="0" err="1">
                <a:solidFill>
                  <a:srgbClr val="FF0000"/>
                </a:solidFill>
              </a:rPr>
              <a:t>på</a:t>
            </a:r>
            <a:r>
              <a:rPr lang="en-US" cap="all" spc="100" dirty="0">
                <a:solidFill>
                  <a:srgbClr val="FF0000"/>
                </a:solidFill>
              </a:rPr>
              <a:t> CUBA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ED59D2BB-FA51-DEB5-02DD-E6AB9135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989B96B1-AA1F-63B7-6AC6-D4B9EA7A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3" y="1264550"/>
            <a:ext cx="5180618" cy="3911471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3F9FD75-6171-5B9C-73F2-5B38584E884C}"/>
              </a:ext>
            </a:extLst>
          </p:cNvPr>
          <p:cNvSpPr txBox="1"/>
          <p:nvPr/>
        </p:nvSpPr>
        <p:spPr>
          <a:xfrm>
            <a:off x="5585221" y="1114957"/>
            <a:ext cx="6520230" cy="307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 rekk kronene til?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dollar (ca. 1.100 kr) er pastorløn i ein månad.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10-12 personar som månadleg gjev 100 kr/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mnd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finansierer løn til ein pastor eller diakon i venskapskyrkja vår. 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Bispedømet og Normisjon sende våren 2023 ei hjelpesending med brukte klede, syklar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m.v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mat og hygieneartiklar for ca. 200.000 kroner.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Bispedømet vurderer ny hjelpesending til Cuba rundt årsskiftet 2023/24</a:t>
            </a: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F155BE8-E389-6EC8-41A8-670F52AF9F1C}"/>
              </a:ext>
            </a:extLst>
          </p:cNvPr>
          <p:cNvSpPr txBox="1"/>
          <p:nvPr/>
        </p:nvSpPr>
        <p:spPr>
          <a:xfrm>
            <a:off x="410951" y="5815317"/>
            <a:ext cx="499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Meir om Cuba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/>
              </a:rPr>
              <a:t>www.kyrkja.no/bjorgvin/cuba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021F2DC-8744-75E3-ABAD-B08ED0BD8F9E}"/>
              </a:ext>
            </a:extLst>
          </p:cNvPr>
          <p:cNvSpPr txBox="1"/>
          <p:nvPr/>
        </p:nvSpPr>
        <p:spPr>
          <a:xfrm>
            <a:off x="404603" y="5288023"/>
            <a:ext cx="5000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Bilete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frå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kyrkjelydsbarnehage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Gate 9 – Santiago de Cuba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6CE5F8D-21AF-B967-48F6-B17AC53A554D}"/>
              </a:ext>
            </a:extLst>
          </p:cNvPr>
          <p:cNvSpPr txBox="1"/>
          <p:nvPr/>
        </p:nvSpPr>
        <p:spPr>
          <a:xfrm>
            <a:off x="5685073" y="4221596"/>
            <a:ext cx="6251554" cy="178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Slik kan du gje i dag: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[skriv det som gjeld, eks.:]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[Vipps-nummeret til kyrkja: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xxxxx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[B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ankterminal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plassert [kvar?]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[Gang rundt altaret, korg i benkene/ved utgangen eller anna]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5D529A3-252B-35BB-A550-0EB39D763C30}"/>
              </a:ext>
            </a:extLst>
          </p:cNvPr>
          <p:cNvSpPr txBox="1"/>
          <p:nvPr/>
        </p:nvSpPr>
        <p:spPr>
          <a:xfrm>
            <a:off x="5685073" y="6040191"/>
            <a:ext cx="609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Vi </a:t>
            </a:r>
            <a:r>
              <a:rPr lang="en-US" i="1" dirty="0" err="1"/>
              <a:t>takkar</a:t>
            </a:r>
            <a:r>
              <a:rPr lang="en-US" i="1" dirty="0"/>
              <a:t> for </a:t>
            </a:r>
            <a:r>
              <a:rPr lang="en-US" i="1" dirty="0" err="1"/>
              <a:t>gåva</a:t>
            </a:r>
            <a:r>
              <a:rPr lang="en-US" i="1" dirty="0"/>
              <a:t> du/de </a:t>
            </a:r>
            <a:r>
              <a:rPr lang="en-US" i="1" dirty="0" err="1"/>
              <a:t>vil</a:t>
            </a:r>
            <a:r>
              <a:rPr lang="en-US" i="1" dirty="0"/>
              <a:t> </a:t>
            </a:r>
            <a:r>
              <a:rPr lang="en-US" i="1" dirty="0" err="1"/>
              <a:t>gje</a:t>
            </a:r>
            <a:r>
              <a:rPr lang="en-US" i="1" dirty="0"/>
              <a:t> </a:t>
            </a:r>
            <a:r>
              <a:rPr lang="en-US" i="1" dirty="0" err="1"/>
              <a:t>til</a:t>
            </a:r>
            <a:r>
              <a:rPr lang="en-US" i="1" dirty="0"/>
              <a:t> </a:t>
            </a:r>
            <a:r>
              <a:rPr lang="en-US" i="1" dirty="0" err="1"/>
              <a:t>venskapskyrkja</a:t>
            </a:r>
            <a:r>
              <a:rPr lang="en-US" i="1" dirty="0"/>
              <a:t> </a:t>
            </a:r>
            <a:r>
              <a:rPr lang="en-US" i="1" dirty="0" err="1"/>
              <a:t>på</a:t>
            </a:r>
            <a:r>
              <a:rPr lang="en-US" i="1" dirty="0"/>
              <a:t> Cuba </a:t>
            </a:r>
            <a:r>
              <a:rPr lang="en-US" i="1" dirty="0" err="1"/>
              <a:t>og</a:t>
            </a:r>
            <a:r>
              <a:rPr lang="en-US" i="1" dirty="0"/>
              <a:t> </a:t>
            </a:r>
            <a:r>
              <a:rPr lang="en-US" i="1" dirty="0" err="1"/>
              <a:t>ynsker</a:t>
            </a:r>
            <a:r>
              <a:rPr lang="en-US" i="1" dirty="0"/>
              <a:t> </a:t>
            </a:r>
            <a:r>
              <a:rPr lang="en-US" i="1" dirty="0" err="1"/>
              <a:t>Guds</a:t>
            </a:r>
            <a:r>
              <a:rPr lang="en-US" i="1" dirty="0"/>
              <a:t> signing!</a:t>
            </a:r>
          </a:p>
        </p:txBody>
      </p:sp>
    </p:spTree>
    <p:extLst>
      <p:ext uri="{BB962C8B-B14F-4D97-AF65-F5344CB8AC3E}">
        <p14:creationId xmlns:p14="http://schemas.microsoft.com/office/powerpoint/2010/main" val="23580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4C0A49F4-273F-38FD-C3B6-8C195E0D56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5031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4C0A49F4-273F-38FD-C3B6-8C195E0D5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tel 11">
            <a:extLst>
              <a:ext uri="{FF2B5EF4-FFF2-40B4-BE49-F238E27FC236}">
                <a16:creationId xmlns:a16="http://schemas.microsoft.com/office/drawing/2014/main" id="{1B17ACF4-31D9-A30B-80C9-051E4AE1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38" y="371008"/>
            <a:ext cx="10944226" cy="863600"/>
          </a:xfrm>
          <a:ln w="28575"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cap="all" spc="100" dirty="0">
                <a:solidFill>
                  <a:srgbClr val="FF0000"/>
                </a:solidFill>
              </a:rPr>
              <a:t>STØTT </a:t>
            </a:r>
            <a:r>
              <a:rPr lang="en-US" cap="all" spc="100" dirty="0" err="1">
                <a:solidFill>
                  <a:srgbClr val="FF0000"/>
                </a:solidFill>
              </a:rPr>
              <a:t>venskapsKYRKJA</a:t>
            </a:r>
            <a:r>
              <a:rPr lang="en-US" cap="all" spc="100" dirty="0">
                <a:solidFill>
                  <a:srgbClr val="FF0000"/>
                </a:solidFill>
              </a:rPr>
              <a:t> PÅ CUBA</a:t>
            </a:r>
            <a:br>
              <a:rPr lang="en-US" cap="all" spc="100" dirty="0">
                <a:solidFill>
                  <a:srgbClr val="FF0000"/>
                </a:solidFill>
              </a:rPr>
            </a:br>
            <a:r>
              <a:rPr lang="en-US" sz="2000" cap="all" spc="100" dirty="0" err="1">
                <a:solidFill>
                  <a:srgbClr val="FF0000"/>
                </a:solidFill>
              </a:rPr>
              <a:t>kyrkjeoffer</a:t>
            </a:r>
            <a:r>
              <a:rPr lang="en-US" sz="2000" cap="all" spc="100" dirty="0">
                <a:solidFill>
                  <a:srgbClr val="FF0000"/>
                </a:solidFill>
              </a:rPr>
              <a:t>, </a:t>
            </a:r>
            <a:r>
              <a:rPr lang="en-US" sz="2000" cap="all" spc="100" dirty="0" err="1">
                <a:solidFill>
                  <a:srgbClr val="FF0000"/>
                </a:solidFill>
              </a:rPr>
              <a:t>anledningsgåver</a:t>
            </a:r>
            <a:r>
              <a:rPr lang="en-US" sz="2000" cap="all" spc="100" dirty="0">
                <a:solidFill>
                  <a:srgbClr val="FF0000"/>
                </a:solidFill>
              </a:rPr>
              <a:t> </a:t>
            </a:r>
            <a:r>
              <a:rPr lang="en-US" sz="2000" cap="all" spc="100" dirty="0" err="1">
                <a:solidFill>
                  <a:srgbClr val="FF0000"/>
                </a:solidFill>
              </a:rPr>
              <a:t>og</a:t>
            </a:r>
            <a:r>
              <a:rPr lang="en-US" sz="2000" cap="all" spc="100" dirty="0">
                <a:solidFill>
                  <a:srgbClr val="FF0000"/>
                </a:solidFill>
              </a:rPr>
              <a:t>/</a:t>
            </a:r>
            <a:r>
              <a:rPr lang="en-US" sz="2000" cap="all" spc="100" dirty="0" err="1">
                <a:solidFill>
                  <a:srgbClr val="FF0000"/>
                </a:solidFill>
              </a:rPr>
              <a:t>eller</a:t>
            </a:r>
            <a:r>
              <a:rPr lang="en-US" sz="2000" cap="all" spc="100" dirty="0">
                <a:solidFill>
                  <a:srgbClr val="FF0000"/>
                </a:solidFill>
              </a:rPr>
              <a:t> </a:t>
            </a:r>
            <a:r>
              <a:rPr lang="en-US" sz="2000" cap="all" spc="100" dirty="0" err="1">
                <a:solidFill>
                  <a:srgbClr val="FF0000"/>
                </a:solidFill>
              </a:rPr>
              <a:t>personleg</a:t>
            </a:r>
            <a:r>
              <a:rPr lang="en-US" sz="2000" cap="all" spc="100" dirty="0">
                <a:solidFill>
                  <a:srgbClr val="FF0000"/>
                </a:solidFill>
              </a:rPr>
              <a:t> </a:t>
            </a:r>
            <a:r>
              <a:rPr lang="en-US" sz="2000" cap="all" spc="100" dirty="0" err="1">
                <a:solidFill>
                  <a:srgbClr val="FF0000"/>
                </a:solidFill>
              </a:rPr>
              <a:t>gjevarteneste</a:t>
            </a:r>
            <a:endParaRPr lang="en-US" cap="all" spc="100" dirty="0">
              <a:solidFill>
                <a:srgbClr val="FF0000"/>
              </a:solidFill>
            </a:endParaRP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ED59D2BB-FA51-DEB5-02DD-E6AB9135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989B96B1-AA1F-63B7-6AC6-D4B9EA7A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38" y="1473264"/>
            <a:ext cx="5180618" cy="3911471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3F9FD75-6171-5B9C-73F2-5B38584E884C}"/>
              </a:ext>
            </a:extLst>
          </p:cNvPr>
          <p:cNvSpPr txBox="1"/>
          <p:nvPr/>
        </p:nvSpPr>
        <p:spPr>
          <a:xfrm>
            <a:off x="5575156" y="1336143"/>
            <a:ext cx="6616844" cy="567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nn-NO" sz="1800" b="1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Kva rekk kronene til?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dollar (ca. 1.100 kr) er pastorløn i ein månad.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10-12 personar som månadleg gjev 100 kr/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mnd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finansierer løn til ein pastor eller diakon i venskapskyrkja vår. 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Bispedømet og Normisjon sende våren 2023 ei hjelpesending med brukte klede, syklar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m.v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mat og hygieneartiklar for 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200.000 kroner. Bispedømet vurderer ny hjelpesending til Cuba rundt årsskiftet 2023/24</a:t>
            </a:r>
          </a:p>
          <a:p>
            <a:pPr>
              <a:lnSpc>
                <a:spcPct val="107000"/>
              </a:lnSpc>
            </a:pPr>
            <a:r>
              <a:rPr lang="nn-NO" b="1" dirty="0">
                <a:solidFill>
                  <a:srgbClr val="393838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Slik kan du gje:</a:t>
            </a:r>
            <a:endParaRPr lang="nb-NO" b="1" dirty="0">
              <a:solidFill>
                <a:srgbClr val="393838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Vipps 96005 eller konto 1503.02.13537 (Normisjon). Merk gåva «prosjektnummer 351002» og «kyrkjeoffer», «</a:t>
            </a:r>
            <a:r>
              <a:rPr kumimoji="0" lang="nn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einskildgåve»,«anledningsgåve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(eks. gebursdag) eller kva det er.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skattefrådrag på individuelle gåver på Vipps: Skriv mobilnummeret ditt i tillegg til prosjektnummer.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Enklast å bruke 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elektronisk skjema</a:t>
            </a:r>
            <a:r>
              <a:rPr kumimoji="0" lang="nn-NO" sz="1800" b="0" i="0" u="none" strike="noStrike" kern="1200" cap="none" spc="0" normalizeH="0" baseline="0" noProof="0" dirty="0">
                <a:ln>
                  <a:noFill/>
                </a:ln>
                <a:solidFill>
                  <a:srgbClr val="39383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på heimesida til Bjørgvin, for einskildgåver eller fast gjevarteneste.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F155BE8-E389-6EC8-41A8-670F52AF9F1C}"/>
              </a:ext>
            </a:extLst>
          </p:cNvPr>
          <p:cNvSpPr txBox="1"/>
          <p:nvPr/>
        </p:nvSpPr>
        <p:spPr>
          <a:xfrm>
            <a:off x="491152" y="5947576"/>
            <a:ext cx="499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Meir om Cuba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/>
              </a:rPr>
              <a:t>www.kyrkja.no/bjorgvin/cuba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346C79A-A787-62E8-3ABD-74A1A3220920}"/>
              </a:ext>
            </a:extLst>
          </p:cNvPr>
          <p:cNvSpPr txBox="1"/>
          <p:nvPr/>
        </p:nvSpPr>
        <p:spPr>
          <a:xfrm>
            <a:off x="484804" y="5436729"/>
            <a:ext cx="5000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Bilete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frå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kyrkjelydsbarnehage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Gate 9 – Santiago de Cuba </a:t>
            </a:r>
          </a:p>
        </p:txBody>
      </p:sp>
    </p:spTree>
    <p:extLst>
      <p:ext uri="{BB962C8B-B14F-4D97-AF65-F5344CB8AC3E}">
        <p14:creationId xmlns:p14="http://schemas.microsoft.com/office/powerpoint/2010/main" val="1344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06DE8F0-4DC4-36CD-C51D-DF33CFC9D5F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5" progId="TCLayout.ActiveDocument.1">
                  <p:embed/>
                </p:oleObj>
              </mc:Choice>
              <mc:Fallback>
                <p:oleObj name="think-cell Slide" r:id="rId3" imgW="306" imgH="30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06DE8F0-4DC4-36CD-C51D-DF33CFC9D5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8BCEB683-8C11-ADF3-FC4B-A231DD97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58" y="135261"/>
            <a:ext cx="11411430" cy="863600"/>
          </a:xfrm>
        </p:spPr>
        <p:txBody>
          <a:bodyPr vert="horz"/>
          <a:lstStyle/>
          <a:p>
            <a:r>
              <a:rPr lang="en-US" dirty="0"/>
              <a:t>Mange </a:t>
            </a:r>
            <a:r>
              <a:rPr lang="en-US" dirty="0" err="1"/>
              <a:t>bidrog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fylle</a:t>
            </a:r>
            <a:r>
              <a:rPr lang="en-US" dirty="0"/>
              <a:t> </a:t>
            </a:r>
            <a:r>
              <a:rPr lang="en-US" dirty="0" err="1"/>
              <a:t>containeren</a:t>
            </a:r>
            <a:r>
              <a:rPr lang="en-US" dirty="0"/>
              <a:t> </a:t>
            </a:r>
            <a:r>
              <a:rPr lang="en-US" dirty="0" err="1"/>
              <a:t>frå</a:t>
            </a:r>
            <a:r>
              <a:rPr lang="en-US" dirty="0"/>
              <a:t> </a:t>
            </a:r>
            <a:r>
              <a:rPr lang="en-US" dirty="0" err="1"/>
              <a:t>Noreg</a:t>
            </a:r>
            <a:br>
              <a:rPr lang="en-US" dirty="0"/>
            </a:br>
            <a:r>
              <a:rPr lang="en-US" sz="2000" dirty="0"/>
              <a:t>med </a:t>
            </a:r>
            <a:r>
              <a:rPr lang="en-US" sz="2000" dirty="0" err="1"/>
              <a:t>brukte</a:t>
            </a:r>
            <a:r>
              <a:rPr lang="en-US" sz="2000" dirty="0"/>
              <a:t> </a:t>
            </a:r>
            <a:r>
              <a:rPr lang="en-US" sz="2000" dirty="0" err="1"/>
              <a:t>klede</a:t>
            </a:r>
            <a:r>
              <a:rPr lang="en-US" sz="2000" dirty="0"/>
              <a:t>, </a:t>
            </a:r>
            <a:r>
              <a:rPr lang="en-US" sz="2000" dirty="0" err="1"/>
              <a:t>sko</a:t>
            </a:r>
            <a:r>
              <a:rPr lang="en-US" sz="2000" dirty="0"/>
              <a:t>, </a:t>
            </a:r>
            <a:r>
              <a:rPr lang="en-US" sz="2000" dirty="0" err="1"/>
              <a:t>leikar</a:t>
            </a:r>
            <a:r>
              <a:rPr lang="en-US" sz="2000" dirty="0"/>
              <a:t>, </a:t>
            </a:r>
            <a:r>
              <a:rPr lang="en-US" sz="2000" dirty="0" err="1"/>
              <a:t>symaskiner</a:t>
            </a:r>
            <a:r>
              <a:rPr lang="en-US" sz="2000" dirty="0"/>
              <a:t>, PC-</a:t>
            </a:r>
            <a:r>
              <a:rPr lang="en-US" sz="2000" dirty="0" err="1"/>
              <a:t>ar</a:t>
            </a:r>
            <a:r>
              <a:rPr lang="en-US" sz="2000" dirty="0"/>
              <a:t>, </a:t>
            </a:r>
            <a:r>
              <a:rPr lang="en-US" sz="2000" dirty="0" err="1"/>
              <a:t>motorsager</a:t>
            </a:r>
            <a:r>
              <a:rPr lang="en-US" sz="2000" dirty="0"/>
              <a:t> </a:t>
            </a:r>
            <a:r>
              <a:rPr lang="en-US" sz="2000" dirty="0" err="1"/>
              <a:t>m.m</a:t>
            </a:r>
            <a:r>
              <a:rPr lang="en-US" sz="2000" dirty="0"/>
              <a:t> + mat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hygieneartiklar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DDE4FE7-0957-E314-6725-1D54E1764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858FFFC-979F-E179-9CA2-961A3463FB11}"/>
              </a:ext>
            </a:extLst>
          </p:cNvPr>
          <p:cNvSpPr txBox="1"/>
          <p:nvPr/>
        </p:nvSpPr>
        <p:spPr>
          <a:xfrm>
            <a:off x="10238345" y="5336164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Framme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24.mai</a:t>
            </a: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801C9304-2F4D-8572-C13D-00E75CB1F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96" y="1065351"/>
            <a:ext cx="3174429" cy="2380822"/>
          </a:xfrm>
          <a:prstGeom prst="rect">
            <a:avLst/>
          </a:prstGeom>
        </p:spPr>
      </p:pic>
      <p:pic>
        <p:nvPicPr>
          <p:cNvPr id="44" name="Bilde 43">
            <a:extLst>
              <a:ext uri="{FF2B5EF4-FFF2-40B4-BE49-F238E27FC236}">
                <a16:creationId xmlns:a16="http://schemas.microsoft.com/office/drawing/2014/main" id="{D4AA2BA9-7322-FB02-596A-E028AADF7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21" y="3664119"/>
            <a:ext cx="3152329" cy="23642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19571A-30E8-71AC-3ED7-26CDB91B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03" y="3688403"/>
            <a:ext cx="2519252" cy="23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9480911-EDBB-FE63-9480-F011BF629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58" y="1089170"/>
            <a:ext cx="3174429" cy="2380822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7CFA8F5A-91ED-EB12-BAA8-1E89240AD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060" y="1082942"/>
            <a:ext cx="3692663" cy="2380822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05BA2E3F-4B8B-02AB-CF9A-7DEB5DB607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77" r="8924"/>
          <a:stretch/>
        </p:blipFill>
        <p:spPr>
          <a:xfrm>
            <a:off x="2393119" y="3664118"/>
            <a:ext cx="2566168" cy="2335746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F30584AB-6B51-5958-1DEB-D33B06C75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710" y="3663015"/>
            <a:ext cx="1774013" cy="2365351"/>
          </a:xfrm>
          <a:prstGeom prst="rect">
            <a:avLst/>
          </a:prstGeom>
        </p:spPr>
      </p:pic>
      <p:sp>
        <p:nvSpPr>
          <p:cNvPr id="35" name="TekstSylinder 34">
            <a:extLst>
              <a:ext uri="{FF2B5EF4-FFF2-40B4-BE49-F238E27FC236}">
                <a16:creationId xmlns:a16="http://schemas.microsoft.com/office/drawing/2014/main" id="{A5C766A1-71C5-1F36-80CB-C0CF945BB8B5}"/>
              </a:ext>
            </a:extLst>
          </p:cNvPr>
          <p:cNvSpPr txBox="1"/>
          <p:nvPr/>
        </p:nvSpPr>
        <p:spPr>
          <a:xfrm>
            <a:off x="8549297" y="5999864"/>
            <a:ext cx="232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Bergen 3.April.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Cuba 24.mai</a:t>
            </a:r>
          </a:p>
        </p:txBody>
      </p:sp>
    </p:spTree>
    <p:extLst>
      <p:ext uri="{BB962C8B-B14F-4D97-AF65-F5344CB8AC3E}">
        <p14:creationId xmlns:p14="http://schemas.microsoft.com/office/powerpoint/2010/main" val="86200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38042652-2244-F285-3AE5-71C5BDDEC49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5570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38042652-2244-F285-3AE5-71C5BDDEC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97741B2F-0DA0-0FEB-CF7D-01BE3446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9" y="101885"/>
            <a:ext cx="11621559" cy="863600"/>
          </a:xfrm>
        </p:spPr>
        <p:txBody>
          <a:bodyPr vert="horz"/>
          <a:lstStyle/>
          <a:p>
            <a:r>
              <a:rPr lang="en-US" sz="2800" dirty="0" err="1"/>
              <a:t>Stor</a:t>
            </a:r>
            <a:r>
              <a:rPr lang="en-US" sz="2800" dirty="0"/>
              <a:t> </a:t>
            </a:r>
            <a:r>
              <a:rPr lang="en-US" sz="2800" dirty="0" err="1"/>
              <a:t>takksemd</a:t>
            </a:r>
            <a:r>
              <a:rPr lang="en-US" sz="2800" dirty="0"/>
              <a:t> </a:t>
            </a:r>
            <a:r>
              <a:rPr lang="en-US" sz="2800" dirty="0" err="1"/>
              <a:t>på</a:t>
            </a:r>
            <a:r>
              <a:rPr lang="en-US" sz="2800" dirty="0"/>
              <a:t> Cuba for </a:t>
            </a:r>
            <a:r>
              <a:rPr lang="en-US" sz="2800" dirty="0" err="1"/>
              <a:t>hjelpesendinga</a:t>
            </a:r>
            <a:r>
              <a:rPr lang="en-US" sz="2800" dirty="0"/>
              <a:t> </a:t>
            </a:r>
            <a:r>
              <a:rPr lang="en-US" sz="2800" dirty="0" err="1"/>
              <a:t>som</a:t>
            </a:r>
            <a:r>
              <a:rPr lang="en-US" sz="2800" dirty="0"/>
              <a:t> </a:t>
            </a:r>
            <a:r>
              <a:rPr lang="en-US" sz="2800" dirty="0" err="1"/>
              <a:t>kom</a:t>
            </a:r>
            <a:r>
              <a:rPr lang="en-US" sz="2800" dirty="0"/>
              <a:t> </a:t>
            </a:r>
            <a:r>
              <a:rPr lang="en-US" sz="2800" dirty="0" err="1"/>
              <a:t>fram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2023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885BE9-5140-154C-5683-69482C46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C51DA63-DCD0-C688-3FFD-BC94C7D0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5464E78-EAA0-567E-830D-1B2D71D43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6769"/>
            <a:ext cx="1350984" cy="300218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3B039EB-14F2-0F2F-5759-347736F33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56" y="946768"/>
            <a:ext cx="1350985" cy="300218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390F3D8-5F96-743D-5480-09B877DFC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44" y="4038542"/>
            <a:ext cx="1958913" cy="261188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F3008E2-42A8-23FD-89FC-8669C7AE9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97" y="4038542"/>
            <a:ext cx="1940377" cy="2594033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68F3969-7233-BCB7-A5A0-76C4B7D38D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9" y="946768"/>
            <a:ext cx="3954308" cy="296573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EC09A9BB-670A-0F1B-6AFC-5956917F0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57" y="946767"/>
            <a:ext cx="2251641" cy="3002188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7230BFA0-0EF8-C02A-C5BB-4170571513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9" y="4038542"/>
            <a:ext cx="3482513" cy="2611885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1466BDE0-6CD9-E235-AB9E-903ADC729C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9203" y="4038542"/>
            <a:ext cx="3458709" cy="259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nk_powerpointMAL_2021_16x9_bokmål" id="{7A4FB302-C45E-4B1E-A747-689CAFF62CBB}" vid="{942C7A09-C74A-40EA-A695-B45349A7B93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893</Words>
  <Application>Microsoft Office PowerPoint</Application>
  <PresentationFormat>Widescreen</PresentationFormat>
  <Paragraphs>69</Paragraphs>
  <Slides>8</Slides>
  <Notes>3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Arial</vt:lpstr>
      <vt:lpstr>Calibri</vt:lpstr>
      <vt:lpstr>Symbol</vt:lpstr>
      <vt:lpstr>Wingdings</vt:lpstr>
      <vt:lpstr>Den norske kirke_ppt mal</vt:lpstr>
      <vt:lpstr>think-cell Slide</vt:lpstr>
      <vt:lpstr>Forklaring til den som leier gudstenesta/arrangementet</vt:lpstr>
      <vt:lpstr>PowerPoint-presentasjon</vt:lpstr>
      <vt:lpstr>PowerPoint-presentasjon</vt:lpstr>
      <vt:lpstr>VENSKAPSBISPEDØME</vt:lpstr>
      <vt:lpstr>KYRKJEOFFER TIL venskapskyrkja på CUBA</vt:lpstr>
      <vt:lpstr>STØTT venskapsKYRKJA PÅ CUBA kyrkjeoffer, anledningsgåver og/eller personleg gjevarteneste</vt:lpstr>
      <vt:lpstr>Mange bidrog til å fylle containeren frå Noreg med brukte klede, sko, leikar, symaskiner, PC-ar, motorsager m.m + mat og hygieneartiklar </vt:lpstr>
      <vt:lpstr>Stor takksemd på Cuba for hjelpesendinga som kom fram i mai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</dc:title>
  <dc:creator>Kjell Ove Hatlem</dc:creator>
  <cp:lastModifiedBy>Geir Endre Kristoffersen</cp:lastModifiedBy>
  <cp:revision>5</cp:revision>
  <dcterms:created xsi:type="dcterms:W3CDTF">2023-09-27T12:59:51Z</dcterms:created>
  <dcterms:modified xsi:type="dcterms:W3CDTF">2023-09-28T12:44:52Z</dcterms:modified>
</cp:coreProperties>
</file>