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62" r:id="rId3"/>
    <p:sldId id="259" r:id="rId4"/>
    <p:sldId id="263" r:id="rId5"/>
    <p:sldId id="260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7D2A54-79A2-4C25-90A3-D197266CF744}" v="17" dt="2024-01-31T09:34:41.8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5"/>
    <p:restoredTop sz="96327"/>
  </p:normalViewPr>
  <p:slideViewPr>
    <p:cSldViewPr snapToGrid="0">
      <p:cViewPr varScale="1">
        <p:scale>
          <a:sx n="111" d="100"/>
          <a:sy n="111" d="100"/>
        </p:scale>
        <p:origin x="6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610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5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5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3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09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48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62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5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75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72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1/31/2024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6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0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snl.no/norr%C3%B8n_religio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FB5E3B-E9C2-10DC-B957-4A984C07E9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GudEbilder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66F4BD8-F609-4B0F-8197-F6107BDA1B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På bakgrunn av filmene om kristenretten</a:t>
            </a:r>
          </a:p>
        </p:txBody>
      </p:sp>
    </p:spTree>
    <p:extLst>
      <p:ext uri="{BB962C8B-B14F-4D97-AF65-F5344CB8AC3E}">
        <p14:creationId xmlns:p14="http://schemas.microsoft.com/office/powerpoint/2010/main" val="1216047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FAA754-7D02-E562-31B1-C75AC391B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9C8D586-1ECD-4981-BED2-97336112C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ilde 12" descr="Et bilde som inneholder himmel, person, klær, mann&#10;&#10;Automatisk generert beskrivelse">
            <a:extLst>
              <a:ext uri="{FF2B5EF4-FFF2-40B4-BE49-F238E27FC236}">
                <a16:creationId xmlns:a16="http://schemas.microsoft.com/office/drawing/2014/main" id="{F96351EB-07B7-FB9A-4244-EB8813EBAD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r="8833" b="-2"/>
          <a:stretch/>
        </p:blipFill>
        <p:spPr>
          <a:xfrm>
            <a:off x="1" y="10"/>
            <a:ext cx="6066502" cy="6857989"/>
          </a:xfrm>
          <a:prstGeom prst="rect">
            <a:avLst/>
          </a:prstGeom>
        </p:spPr>
      </p:pic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479E9C33-8955-C924-1547-1F0643037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557739"/>
            <a:ext cx="5791200" cy="4887097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 møter Thor og </a:t>
            </a:r>
            <a:r>
              <a:rPr lang="nb-NO" sz="2600" dirty="0">
                <a:ea typeface="Calibri" panose="020F0502020204030204" pitchFamily="34" charset="0"/>
                <a:cs typeface="Times New Roman" panose="02020603050405020304" pitchFamily="18" charset="0"/>
              </a:rPr>
              <a:t>Ole Petter </a:t>
            </a:r>
            <a:r>
              <a:rPr lang="nb-NO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Erlandsen som snakker om hvilke guder som ble tilbedt i Norge før 1024. Thor og Odin m.fl.</a:t>
            </a:r>
            <a:endParaRPr lang="nb-NO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Åsatru er navnet på den religionen, eller den gudeverden, som </a:t>
            </a:r>
            <a:r>
              <a:rPr lang="nb-NO" sz="2600" dirty="0">
                <a:ea typeface="Calibri" panose="020F0502020204030204" pitchFamily="34" charset="0"/>
                <a:cs typeface="Times New Roman" panose="02020603050405020304" pitchFamily="18" charset="0"/>
              </a:rPr>
              <a:t>fantes i Norge før 1024.</a:t>
            </a:r>
          </a:p>
          <a:p>
            <a:pPr marL="0" indent="0">
              <a:buNone/>
            </a:pPr>
            <a:r>
              <a:rPr lang="nb-NO" sz="2600" dirty="0">
                <a:ea typeface="Calibri" panose="020F0502020204030204" pitchFamily="34" charset="0"/>
                <a:cs typeface="Times New Roman" panose="02020603050405020304" pitchFamily="18" charset="0"/>
              </a:rPr>
              <a:t>«Thor og Odin var ikke dine venner – De var kraftige og skremmende, og de var guder som var  for seg selv»  sier Ole Petter Erlandsen i filmen.</a:t>
            </a:r>
            <a:endParaRPr lang="nb-NO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2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2600" dirty="0">
                <a:solidFill>
                  <a:schemeClr val="tx1"/>
                </a:solidFill>
                <a:hlinkClick r:id="rId4"/>
              </a:rPr>
              <a:t>Les mer om norrøn tro her</a:t>
            </a:r>
            <a:endParaRPr lang="nb-NO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b-NO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b-NO" sz="2600" dirty="0">
                <a:solidFill>
                  <a:schemeClr val="tx1"/>
                </a:solidFill>
              </a:rPr>
              <a:t> </a:t>
            </a:r>
            <a:r>
              <a:rPr lang="nb-NO" sz="2600" dirty="0" err="1">
                <a:solidFill>
                  <a:schemeClr val="tx1"/>
                </a:solidFill>
              </a:rPr>
              <a:t>https</a:t>
            </a:r>
            <a:r>
              <a:rPr lang="nb-NO" sz="2600" dirty="0">
                <a:solidFill>
                  <a:schemeClr val="tx1"/>
                </a:solidFill>
              </a:rPr>
              <a:t>://</a:t>
            </a:r>
            <a:r>
              <a:rPr lang="nb-NO" sz="2600" dirty="0" err="1">
                <a:solidFill>
                  <a:schemeClr val="tx1"/>
                </a:solidFill>
              </a:rPr>
              <a:t>snl.no</a:t>
            </a:r>
            <a:r>
              <a:rPr lang="nb-NO" sz="2600" dirty="0">
                <a:solidFill>
                  <a:schemeClr val="tx1"/>
                </a:solidFill>
              </a:rPr>
              <a:t>/norr%C3%B8n_religion</a:t>
            </a:r>
          </a:p>
          <a:p>
            <a:pPr marL="0" indent="0">
              <a:buNone/>
            </a:pPr>
            <a:r>
              <a:rPr lang="nb-NO" sz="2600" dirty="0">
                <a:solidFill>
                  <a:schemeClr val="tx1"/>
                </a:solidFill>
              </a:rPr>
              <a:t>( store norske leksikon)</a:t>
            </a:r>
          </a:p>
          <a:p>
            <a:pPr marL="0" indent="0">
              <a:buNone/>
            </a:pPr>
            <a:endParaRPr lang="nb-NO" sz="2600" dirty="0"/>
          </a:p>
          <a:p>
            <a:pPr marL="0" indent="0">
              <a:buNone/>
            </a:pPr>
            <a:endParaRPr lang="nb-NO" sz="1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001A23-2767-4A31-BD30-56112DE95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6BD30CE-7C6B-4C5B-8206-2A912062D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A45EC6-AD58-4CAF-846D-46D82B614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079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6C06AA1-3228-23A8-8406-26B0A6CA1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756" y="328768"/>
            <a:ext cx="573924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nb-NO" sz="4600" dirty="0"/>
              <a:t>EN NY OG ANNERLEDES GUD</a:t>
            </a:r>
          </a:p>
        </p:txBody>
      </p:sp>
      <p:pic>
        <p:nvPicPr>
          <p:cNvPr id="7" name="Bilde 6" descr="Et bilde som inneholder tre, utendørs, klær, himmel&#10;&#10;Automatisk generert beskrivelse">
            <a:extLst>
              <a:ext uri="{FF2B5EF4-FFF2-40B4-BE49-F238E27FC236}">
                <a16:creationId xmlns:a16="http://schemas.microsoft.com/office/drawing/2014/main" id="{223435DA-EC65-CAB3-7547-E8A9AF171A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r="799" b="-2"/>
          <a:stretch/>
        </p:blipFill>
        <p:spPr>
          <a:xfrm>
            <a:off x="0" y="166253"/>
            <a:ext cx="6347968" cy="576695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E9F1CB-0CC4-CAB2-4C79-3E26E7820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3321" y="1776845"/>
            <a:ext cx="4682462" cy="4355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Thor utkledd som Olav Haraldsson</a:t>
            </a:r>
            <a:r>
              <a:rPr lang="nb-NO" sz="3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leser fra Kristenretten i Gulatingsloven</a:t>
            </a:r>
            <a:r>
              <a:rPr lang="nb-NO" sz="3000" dirty="0">
                <a:ea typeface="Calibri" panose="020F0502020204030204" pitchFamily="34" charset="0"/>
                <a:cs typeface="Times New Roman" panose="02020603050405020304" pitchFamily="18" charset="0"/>
              </a:rPr>
              <a:t>. Han </a:t>
            </a:r>
            <a:r>
              <a:rPr lang="nb-NO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3000" dirty="0">
                <a:ea typeface="Calibri" panose="020F0502020204030204" pitchFamily="34" charset="0"/>
                <a:cs typeface="Times New Roman" panose="02020603050405020304" pitchFamily="18" charset="0"/>
              </a:rPr>
              <a:t>presenterer den nye kristne Gud :</a:t>
            </a:r>
            <a:endParaRPr lang="nb-NO" sz="3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«Og Gud skal være alles venn»</a:t>
            </a:r>
          </a:p>
          <a:p>
            <a:pPr marL="0" indent="0">
              <a:buNone/>
            </a:pPr>
            <a:endParaRPr lang="nb-NO" sz="3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024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754068-A864-DB34-3A6B-78A46A4BD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C8D586-1ECD-4981-BED2-97336112C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4F5BA5-9619-0F0A-3E96-FA91F2847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nb-NO" sz="4600" dirty="0"/>
              <a:t>NY MÅTE Å TENKE PÅ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EDDACB3-7932-14FF-42CF-F68D115AD3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213"/>
          <a:stretch/>
        </p:blipFill>
        <p:spPr>
          <a:xfrm>
            <a:off x="-83127" y="0"/>
            <a:ext cx="5404710" cy="610985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7F30069-A298-0DC1-F5C3-47DA1EF96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2121408"/>
            <a:ext cx="5299585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«Dette var noe helt nytt,» sier Jørn Øyrehagen Sunde,</a:t>
            </a:r>
          </a:p>
          <a:p>
            <a:pPr marL="0" indent="0">
              <a:buNone/>
            </a:pPr>
            <a:r>
              <a:rPr lang="nb-NO" sz="3000" dirty="0">
                <a:ea typeface="Calibri" panose="020F0502020204030204" pitchFamily="34" charset="0"/>
                <a:cs typeface="Times New Roman" panose="02020603050405020304" pitchFamily="18" charset="0"/>
              </a:rPr>
              <a:t>«Det å tenke at Gud skulle være  alles venn, er en </a:t>
            </a:r>
            <a:r>
              <a:rPr lang="nb-NO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helt ny måte å tenke på. </a:t>
            </a:r>
          </a:p>
          <a:p>
            <a:pPr marL="0" indent="0">
              <a:buNone/>
            </a:pPr>
            <a:r>
              <a:rPr lang="nb-NO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Det var begynnelsen på en samfunnsrevolusjon».</a:t>
            </a:r>
          </a:p>
          <a:p>
            <a:pPr marL="0" indent="0">
              <a:buNone/>
            </a:pPr>
            <a:endParaRPr lang="nb-NO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001A23-2767-4A31-BD30-56112DE95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6BD30CE-7C6B-4C5B-8206-2A912062D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FA45EC6-AD58-4CAF-846D-46D82B614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5877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8D90F7-BE9F-51FE-D957-DB9C61EDF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9C8D586-1ECD-4981-BED2-97336112C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A63739F-C340-4F1B-B2C5-0CB32B501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nb-NO" sz="4600" dirty="0"/>
              <a:t>«GUD ER ALLES VENN» </a:t>
            </a:r>
            <a:br>
              <a:rPr lang="nb-NO" sz="4000" dirty="0"/>
            </a:br>
            <a:endParaRPr lang="nb-NO" sz="4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EF64EEC-C5AC-0CFD-17B6-16BEBFDB5A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1" r="35157"/>
          <a:stretch/>
        </p:blipFill>
        <p:spPr>
          <a:xfrm>
            <a:off x="1" y="311727"/>
            <a:ext cx="5790761" cy="654627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6E0508-23D0-F2CC-6C26-3B66E222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2121408"/>
            <a:ext cx="5299585" cy="40507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sz="3000" dirty="0"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nb-NO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fikk altså nye forestillinger om hvordan Gud er. </a:t>
            </a:r>
            <a:endParaRPr lang="nb-NO" sz="3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-Hva kom det til å bety for mennesken</a:t>
            </a:r>
            <a:r>
              <a:rPr lang="nb-NO" sz="3000" dirty="0">
                <a:ea typeface="Calibri" panose="020F0502020204030204" pitchFamily="34" charset="0"/>
                <a:cs typeface="Times New Roman" panose="02020603050405020304" pitchFamily="18" charset="0"/>
              </a:rPr>
              <a:t>e som bodde i Norge på den tiden  </a:t>
            </a:r>
          </a:p>
          <a:p>
            <a:pPr marL="0" indent="0">
              <a:buNone/>
            </a:pPr>
            <a:r>
              <a:rPr lang="nb-NO" sz="300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b-NO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Hva tror du de tenkte om at «Gud skulle være alles venn» ?</a:t>
            </a:r>
          </a:p>
          <a:p>
            <a:pPr marL="0" indent="0">
              <a:buNone/>
            </a:pPr>
            <a:r>
              <a:rPr lang="nb-NO" sz="3000" dirty="0">
                <a:ea typeface="Calibri" panose="020F0502020204030204" pitchFamily="34" charset="0"/>
                <a:cs typeface="Times New Roman" panose="02020603050405020304" pitchFamily="18" charset="0"/>
              </a:rPr>
              <a:t>- Hvorfor sier han at det var starten på en samfunnrevolusjon ?</a:t>
            </a:r>
            <a:endParaRPr lang="nb-NO" sz="3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001A23-2767-4A31-BD30-56112DE95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6BD30CE-7C6B-4C5B-8206-2A912062D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FA45EC6-AD58-4CAF-846D-46D82B614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672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FB6315-312D-955D-14D0-4EC404D41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utendørs, vann, himmel, person&#10;&#10;Automatisk generert beskrivelse">
            <a:extLst>
              <a:ext uri="{FF2B5EF4-FFF2-40B4-BE49-F238E27FC236}">
                <a16:creationId xmlns:a16="http://schemas.microsoft.com/office/drawing/2014/main" id="{CB806C55-844C-DBF5-57CD-FAFE5967E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65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45B9FE-C64C-523D-D662-F3A79EEAE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6" y="4162031"/>
            <a:ext cx="4810544" cy="1767141"/>
          </a:xfrm>
        </p:spPr>
        <p:txBody>
          <a:bodyPr>
            <a:normAutofit/>
          </a:bodyPr>
          <a:lstStyle/>
          <a:p>
            <a:pPr algn="r"/>
            <a:r>
              <a:rPr lang="nb-NO" sz="3800" dirty="0"/>
              <a:t>«GUD ER ALLES VENN» </a:t>
            </a:r>
            <a:br>
              <a:rPr lang="nb-NO" sz="3800" dirty="0"/>
            </a:br>
            <a:endParaRPr lang="nb-NO" sz="38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32CCAF-0C34-35B3-A98C-46CCDED33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0" y="3981574"/>
            <a:ext cx="4989576" cy="19559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nb-NO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Hvordan tror du de ble kjent med den nye kristne Gud?</a:t>
            </a:r>
            <a:endParaRPr lang="nb-NO" sz="3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862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type">
  <a:themeElements>
    <a:clrScheme name="Tre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re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{55EE41B4-4B14-9C49-BF42-BBDE30584683}tf10001070</Template>
  <TotalTime>1364</TotalTime>
  <Words>264</Words>
  <Application>Microsoft Office PowerPoint</Application>
  <PresentationFormat>Widescreen</PresentationFormat>
  <Paragraphs>28</Paragraphs>
  <Slides>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2" baseType="lpstr">
      <vt:lpstr>Calibri</vt:lpstr>
      <vt:lpstr>Rockwell</vt:lpstr>
      <vt:lpstr>Rockwell Condensed</vt:lpstr>
      <vt:lpstr>Rockwell Extra Bold</vt:lpstr>
      <vt:lpstr>Wingdings</vt:lpstr>
      <vt:lpstr>Tretype</vt:lpstr>
      <vt:lpstr>GudEbilder</vt:lpstr>
      <vt:lpstr>PowerPoint-presentasjon</vt:lpstr>
      <vt:lpstr>EN NY OG ANNERLEDES GUD</vt:lpstr>
      <vt:lpstr>NY MÅTE Å TENKE PÅ</vt:lpstr>
      <vt:lpstr>«GUD ER ALLES VENN»  </vt:lpstr>
      <vt:lpstr>«GUD ER ALLES VENN»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Gudsbilder</dc:title>
  <dc:creator>Torfinn Wang</dc:creator>
  <cp:lastModifiedBy>Geir Endre Kristoffersen</cp:lastModifiedBy>
  <cp:revision>6</cp:revision>
  <dcterms:created xsi:type="dcterms:W3CDTF">2024-01-28T10:12:32Z</dcterms:created>
  <dcterms:modified xsi:type="dcterms:W3CDTF">2024-01-31T09:34:41Z</dcterms:modified>
</cp:coreProperties>
</file>