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85" r:id="rId5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ttleiar" id="{D9DB4932-8E1E-41CC-95F9-9E7A2510BA17}">
          <p14:sldIdLst>
            <p14:sldId id="285"/>
          </p14:sldIdLst>
        </p14:section>
        <p14:section name="Eksempel" id="{55A18C92-0CD4-4864-94D1-36651A35131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B79E"/>
    <a:srgbClr val="7E8D7E"/>
    <a:srgbClr val="B2D1D8"/>
    <a:srgbClr val="CFD69D"/>
    <a:srgbClr val="00B0B9"/>
    <a:srgbClr val="F4D483"/>
    <a:srgbClr val="6E7E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3" autoAdjust="0"/>
  </p:normalViewPr>
  <p:slideViewPr>
    <p:cSldViewPr snapToGrid="0">
      <p:cViewPr varScale="1">
        <p:scale>
          <a:sx n="73" d="100"/>
          <a:sy n="73" d="100"/>
        </p:scale>
        <p:origin x="3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0306" tIns="45153" rIns="90306" bIns="4515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alda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0306" tIns="45153" rIns="90306" bIns="45153" rtlCol="0"/>
          <a:lstStyle>
            <a:lvl1pPr algn="r">
              <a:defRPr sz="1200"/>
            </a:lvl1pPr>
          </a:lstStyle>
          <a:p>
            <a:fld id="{33B4C9A2-54C6-4832-8250-48A960679603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Plasshaldar for lysbilete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06" tIns="45153" rIns="90306" bIns="45153" rtlCol="0" anchor="ctr"/>
          <a:lstStyle/>
          <a:p>
            <a:endParaRPr lang="en-GB"/>
          </a:p>
        </p:txBody>
      </p:sp>
      <p:sp>
        <p:nvSpPr>
          <p:cNvPr id="5" name="Plasshaldar for notat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0306" tIns="45153" rIns="90306" bIns="45153" rtlCol="0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GB"/>
          </a:p>
        </p:txBody>
      </p:sp>
      <p:sp>
        <p:nvSpPr>
          <p:cNvPr id="6" name="Plasshaldar for bot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0306" tIns="45153" rIns="90306" bIns="4515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aldar for lysbilet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0306" tIns="45153" rIns="90306" bIns="45153" rtlCol="0" anchor="b"/>
          <a:lstStyle>
            <a:lvl1pPr algn="r">
              <a:defRPr sz="1200"/>
            </a:lvl1pPr>
          </a:lstStyle>
          <a:p>
            <a:fld id="{F136298B-B8AA-4A95-B045-0BF4EC53D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042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36298B-B8AA-4A95-B045-0BF4EC53D42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65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F4D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E260828-7181-4A98-987A-4A8617486071}"/>
              </a:ext>
            </a:extLst>
          </p:cNvPr>
          <p:cNvSpPr/>
          <p:nvPr userDrawn="1"/>
        </p:nvSpPr>
        <p:spPr>
          <a:xfrm>
            <a:off x="336550" y="7983000"/>
            <a:ext cx="1016000" cy="36000"/>
          </a:xfrm>
          <a:prstGeom prst="rect">
            <a:avLst/>
          </a:prstGeom>
          <a:solidFill>
            <a:srgbClr val="F4D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aldar for tekst 14">
            <a:extLst>
              <a:ext uri="{FF2B5EF4-FFF2-40B4-BE49-F238E27FC236}">
                <a16:creationId xmlns:a16="http://schemas.microsoft.com/office/drawing/2014/main" id="{35017C84-0155-42C1-950E-F8D3CCF0D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8234031"/>
            <a:ext cx="3422650" cy="876300"/>
          </a:xfrm>
        </p:spPr>
        <p:txBody>
          <a:bodyPr>
            <a:no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sp>
        <p:nvSpPr>
          <p:cNvPr id="17" name="Plasshaldar for tekst 16">
            <a:extLst>
              <a:ext uri="{FF2B5EF4-FFF2-40B4-BE49-F238E27FC236}">
                <a16:creationId xmlns:a16="http://schemas.microsoft.com/office/drawing/2014/main" id="{B201C80C-BBEC-45E7-84FE-13AF31618D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4889831"/>
            <a:ext cx="3422650" cy="268146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7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B2D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Plasshaldar for tekst 16">
            <a:extLst>
              <a:ext uri="{FF2B5EF4-FFF2-40B4-BE49-F238E27FC236}">
                <a16:creationId xmlns:a16="http://schemas.microsoft.com/office/drawing/2014/main" id="{B201C80C-BBEC-45E7-84FE-13AF31618D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6035381"/>
            <a:ext cx="3422650" cy="268763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A36E4B99-96B3-4923-9127-0B3FC9DC3CFF}"/>
              </a:ext>
            </a:extLst>
          </p:cNvPr>
          <p:cNvSpPr/>
          <p:nvPr userDrawn="1"/>
        </p:nvSpPr>
        <p:spPr>
          <a:xfrm>
            <a:off x="336550" y="5658900"/>
            <a:ext cx="1016000" cy="36000"/>
          </a:xfrm>
          <a:prstGeom prst="rect">
            <a:avLst/>
          </a:prstGeom>
          <a:solidFill>
            <a:srgbClr val="B2D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Plasshaldar for tekst 14">
            <a:extLst>
              <a:ext uri="{FF2B5EF4-FFF2-40B4-BE49-F238E27FC236}">
                <a16:creationId xmlns:a16="http://schemas.microsoft.com/office/drawing/2014/main" id="{3DBC7F50-F770-47BC-998B-D2E87BF31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4541512"/>
            <a:ext cx="3422650" cy="876300"/>
          </a:xfrm>
        </p:spPr>
        <p:txBody>
          <a:bodyPr>
            <a:no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395701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7E8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E260828-7181-4A98-987A-4A8617486071}"/>
              </a:ext>
            </a:extLst>
          </p:cNvPr>
          <p:cNvSpPr/>
          <p:nvPr userDrawn="1"/>
        </p:nvSpPr>
        <p:spPr>
          <a:xfrm>
            <a:off x="336550" y="7983000"/>
            <a:ext cx="1016000" cy="36000"/>
          </a:xfrm>
          <a:prstGeom prst="rect">
            <a:avLst/>
          </a:prstGeom>
          <a:solidFill>
            <a:srgbClr val="7E8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aldar for tekst 14">
            <a:extLst>
              <a:ext uri="{FF2B5EF4-FFF2-40B4-BE49-F238E27FC236}">
                <a16:creationId xmlns:a16="http://schemas.microsoft.com/office/drawing/2014/main" id="{35017C84-0155-42C1-950E-F8D3CCF0D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8234031"/>
            <a:ext cx="3422650" cy="8763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Plasshaldar for tekst 16">
            <a:extLst>
              <a:ext uri="{FF2B5EF4-FFF2-40B4-BE49-F238E27FC236}">
                <a16:creationId xmlns:a16="http://schemas.microsoft.com/office/drawing/2014/main" id="{186D2B3E-5AB8-4D9C-A78E-EFED25C11C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4889831"/>
            <a:ext cx="3422650" cy="268146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2268837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7E8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Plasshaldar for tekst 16">
            <a:extLst>
              <a:ext uri="{FF2B5EF4-FFF2-40B4-BE49-F238E27FC236}">
                <a16:creationId xmlns:a16="http://schemas.microsoft.com/office/drawing/2014/main" id="{B201C80C-BBEC-45E7-84FE-13AF31618D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6035381"/>
            <a:ext cx="3422650" cy="268763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A36E4B99-96B3-4923-9127-0B3FC9DC3CFF}"/>
              </a:ext>
            </a:extLst>
          </p:cNvPr>
          <p:cNvSpPr/>
          <p:nvPr userDrawn="1"/>
        </p:nvSpPr>
        <p:spPr>
          <a:xfrm>
            <a:off x="336550" y="5658900"/>
            <a:ext cx="1016000" cy="36000"/>
          </a:xfrm>
          <a:prstGeom prst="rect">
            <a:avLst/>
          </a:prstGeom>
          <a:solidFill>
            <a:srgbClr val="7E8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Plasshaldar for tekst 14">
            <a:extLst>
              <a:ext uri="{FF2B5EF4-FFF2-40B4-BE49-F238E27FC236}">
                <a16:creationId xmlns:a16="http://schemas.microsoft.com/office/drawing/2014/main" id="{8717A124-23DF-4F4C-9B66-5A52E50CB3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4541512"/>
            <a:ext cx="3422650" cy="876300"/>
          </a:xfrm>
        </p:spPr>
        <p:txBody>
          <a:bodyPr>
            <a:no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1395081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a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8169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451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ald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4834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li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3515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er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23517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2624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a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569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F4D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Plasshaldar for tekst 16">
            <a:extLst>
              <a:ext uri="{FF2B5EF4-FFF2-40B4-BE49-F238E27FC236}">
                <a16:creationId xmlns:a16="http://schemas.microsoft.com/office/drawing/2014/main" id="{B201C80C-BBEC-45E7-84FE-13AF31618D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6035381"/>
            <a:ext cx="3422650" cy="268763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A36E4B99-96B3-4923-9127-0B3FC9DC3CFF}"/>
              </a:ext>
            </a:extLst>
          </p:cNvPr>
          <p:cNvSpPr/>
          <p:nvPr userDrawn="1"/>
        </p:nvSpPr>
        <p:spPr>
          <a:xfrm>
            <a:off x="336550" y="5658900"/>
            <a:ext cx="1016000" cy="36000"/>
          </a:xfrm>
          <a:prstGeom prst="rect">
            <a:avLst/>
          </a:prstGeom>
          <a:solidFill>
            <a:srgbClr val="F4D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Plasshaldar for tekst 14">
            <a:extLst>
              <a:ext uri="{FF2B5EF4-FFF2-40B4-BE49-F238E27FC236}">
                <a16:creationId xmlns:a16="http://schemas.microsoft.com/office/drawing/2014/main" id="{E0FAD4F2-DCFA-49BF-A5F6-B9F62A2B33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4541512"/>
            <a:ext cx="3422650" cy="876300"/>
          </a:xfrm>
        </p:spPr>
        <p:txBody>
          <a:bodyPr>
            <a:no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1062804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et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n-NO"/>
              <a:t>Klikk på ikonet for å leggje til eit bilete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9018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6869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971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00B0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E260828-7181-4A98-987A-4A8617486071}"/>
              </a:ext>
            </a:extLst>
          </p:cNvPr>
          <p:cNvSpPr/>
          <p:nvPr userDrawn="1"/>
        </p:nvSpPr>
        <p:spPr>
          <a:xfrm>
            <a:off x="336550" y="7983000"/>
            <a:ext cx="1016000" cy="36000"/>
          </a:xfrm>
          <a:prstGeom prst="rect">
            <a:avLst/>
          </a:prstGeom>
          <a:solidFill>
            <a:srgbClr val="00B0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aldar for tekst 14">
            <a:extLst>
              <a:ext uri="{FF2B5EF4-FFF2-40B4-BE49-F238E27FC236}">
                <a16:creationId xmlns:a16="http://schemas.microsoft.com/office/drawing/2014/main" id="{35017C84-0155-42C1-950E-F8D3CCF0D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8234031"/>
            <a:ext cx="3422650" cy="8763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Plasshaldar for tekst 16">
            <a:extLst>
              <a:ext uri="{FF2B5EF4-FFF2-40B4-BE49-F238E27FC236}">
                <a16:creationId xmlns:a16="http://schemas.microsoft.com/office/drawing/2014/main" id="{A3E3F1BA-8F24-40D0-9806-ACDF21FC77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4889831"/>
            <a:ext cx="3422650" cy="268146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217748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00B0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Plasshaldar for tekst 16">
            <a:extLst>
              <a:ext uri="{FF2B5EF4-FFF2-40B4-BE49-F238E27FC236}">
                <a16:creationId xmlns:a16="http://schemas.microsoft.com/office/drawing/2014/main" id="{B201C80C-BBEC-45E7-84FE-13AF31618D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6035381"/>
            <a:ext cx="3422650" cy="268763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A36E4B99-96B3-4923-9127-0B3FC9DC3CFF}"/>
              </a:ext>
            </a:extLst>
          </p:cNvPr>
          <p:cNvSpPr/>
          <p:nvPr userDrawn="1"/>
        </p:nvSpPr>
        <p:spPr>
          <a:xfrm>
            <a:off x="336550" y="5658900"/>
            <a:ext cx="1016000" cy="36000"/>
          </a:xfrm>
          <a:prstGeom prst="rect">
            <a:avLst/>
          </a:prstGeom>
          <a:solidFill>
            <a:srgbClr val="00B0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Plasshaldar for tekst 14">
            <a:extLst>
              <a:ext uri="{FF2B5EF4-FFF2-40B4-BE49-F238E27FC236}">
                <a16:creationId xmlns:a16="http://schemas.microsoft.com/office/drawing/2014/main" id="{70415252-6154-4458-AFAD-C73262997E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4541512"/>
            <a:ext cx="3422650" cy="876300"/>
          </a:xfrm>
        </p:spPr>
        <p:txBody>
          <a:bodyPr>
            <a:no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209446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EFB7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E260828-7181-4A98-987A-4A8617486071}"/>
              </a:ext>
            </a:extLst>
          </p:cNvPr>
          <p:cNvSpPr/>
          <p:nvPr userDrawn="1"/>
        </p:nvSpPr>
        <p:spPr>
          <a:xfrm>
            <a:off x="336550" y="7983000"/>
            <a:ext cx="1016000" cy="36000"/>
          </a:xfrm>
          <a:prstGeom prst="rect">
            <a:avLst/>
          </a:prstGeom>
          <a:solidFill>
            <a:srgbClr val="EFB7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aldar for tekst 14">
            <a:extLst>
              <a:ext uri="{FF2B5EF4-FFF2-40B4-BE49-F238E27FC236}">
                <a16:creationId xmlns:a16="http://schemas.microsoft.com/office/drawing/2014/main" id="{35017C84-0155-42C1-950E-F8D3CCF0D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8234031"/>
            <a:ext cx="3422650" cy="8763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Plasshaldar for tekst 16">
            <a:extLst>
              <a:ext uri="{FF2B5EF4-FFF2-40B4-BE49-F238E27FC236}">
                <a16:creationId xmlns:a16="http://schemas.microsoft.com/office/drawing/2014/main" id="{246E6DE0-0D59-471E-A228-928F7B9131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4889831"/>
            <a:ext cx="3422650" cy="268146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227483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EFB7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Plasshaldar for tekst 16">
            <a:extLst>
              <a:ext uri="{FF2B5EF4-FFF2-40B4-BE49-F238E27FC236}">
                <a16:creationId xmlns:a16="http://schemas.microsoft.com/office/drawing/2014/main" id="{B201C80C-BBEC-45E7-84FE-13AF31618D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6035381"/>
            <a:ext cx="3422650" cy="268763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A36E4B99-96B3-4923-9127-0B3FC9DC3CFF}"/>
              </a:ext>
            </a:extLst>
          </p:cNvPr>
          <p:cNvSpPr/>
          <p:nvPr userDrawn="1"/>
        </p:nvSpPr>
        <p:spPr>
          <a:xfrm>
            <a:off x="336550" y="5658900"/>
            <a:ext cx="1016000" cy="36000"/>
          </a:xfrm>
          <a:prstGeom prst="rect">
            <a:avLst/>
          </a:prstGeom>
          <a:solidFill>
            <a:srgbClr val="EFB7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Plasshaldar for tekst 14">
            <a:extLst>
              <a:ext uri="{FF2B5EF4-FFF2-40B4-BE49-F238E27FC236}">
                <a16:creationId xmlns:a16="http://schemas.microsoft.com/office/drawing/2014/main" id="{4A81B447-7D99-49D2-B7BE-75AEDCAEF1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4541512"/>
            <a:ext cx="3422650" cy="876300"/>
          </a:xfrm>
        </p:spPr>
        <p:txBody>
          <a:bodyPr>
            <a:no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396044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CFD6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E260828-7181-4A98-987A-4A8617486071}"/>
              </a:ext>
            </a:extLst>
          </p:cNvPr>
          <p:cNvSpPr/>
          <p:nvPr userDrawn="1"/>
        </p:nvSpPr>
        <p:spPr>
          <a:xfrm>
            <a:off x="336550" y="7983000"/>
            <a:ext cx="1016000" cy="36000"/>
          </a:xfrm>
          <a:prstGeom prst="rect">
            <a:avLst/>
          </a:prstGeom>
          <a:solidFill>
            <a:srgbClr val="CFD6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aldar for tekst 14">
            <a:extLst>
              <a:ext uri="{FF2B5EF4-FFF2-40B4-BE49-F238E27FC236}">
                <a16:creationId xmlns:a16="http://schemas.microsoft.com/office/drawing/2014/main" id="{35017C84-0155-42C1-950E-F8D3CCF0D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8234031"/>
            <a:ext cx="3422650" cy="8763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Plasshaldar for tekst 16">
            <a:extLst>
              <a:ext uri="{FF2B5EF4-FFF2-40B4-BE49-F238E27FC236}">
                <a16:creationId xmlns:a16="http://schemas.microsoft.com/office/drawing/2014/main" id="{D5967CAD-103C-421B-A50D-699F2E61BB5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4889831"/>
            <a:ext cx="3422650" cy="268146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212579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CFD6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aldar for tekst 14">
            <a:extLst>
              <a:ext uri="{FF2B5EF4-FFF2-40B4-BE49-F238E27FC236}">
                <a16:creationId xmlns:a16="http://schemas.microsoft.com/office/drawing/2014/main" id="{35017C84-0155-42C1-950E-F8D3CCF0D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4541512"/>
            <a:ext cx="3422650" cy="876300"/>
          </a:xfrm>
        </p:spPr>
        <p:txBody>
          <a:bodyPr>
            <a:no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sp>
        <p:nvSpPr>
          <p:cNvPr id="17" name="Plasshaldar for tekst 16">
            <a:extLst>
              <a:ext uri="{FF2B5EF4-FFF2-40B4-BE49-F238E27FC236}">
                <a16:creationId xmlns:a16="http://schemas.microsoft.com/office/drawing/2014/main" id="{B201C80C-BBEC-45E7-84FE-13AF31618D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6035381"/>
            <a:ext cx="3422650" cy="268763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A36E4B99-96B3-4923-9127-0B3FC9DC3CFF}"/>
              </a:ext>
            </a:extLst>
          </p:cNvPr>
          <p:cNvSpPr/>
          <p:nvPr userDrawn="1"/>
        </p:nvSpPr>
        <p:spPr>
          <a:xfrm>
            <a:off x="336550" y="5658900"/>
            <a:ext cx="1016000" cy="36000"/>
          </a:xfrm>
          <a:prstGeom prst="rect">
            <a:avLst/>
          </a:prstGeom>
          <a:solidFill>
            <a:srgbClr val="CFD6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21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aldar for bilete 9">
            <a:extLst>
              <a:ext uri="{FF2B5EF4-FFF2-40B4-BE49-F238E27FC236}">
                <a16:creationId xmlns:a16="http://schemas.microsoft.com/office/drawing/2014/main" id="{239BDC6E-B059-45C1-A773-5C9DC365AC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950" y="-4768375"/>
            <a:ext cx="9000000" cy="9000000"/>
          </a:xfrm>
          <a:prstGeom prst="ellipse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BD145FA-FA2E-4CA3-A917-AAB1E0E6734D}"/>
              </a:ext>
            </a:extLst>
          </p:cNvPr>
          <p:cNvSpPr/>
          <p:nvPr userDrawn="1"/>
        </p:nvSpPr>
        <p:spPr>
          <a:xfrm>
            <a:off x="4276725" y="6299200"/>
            <a:ext cx="1080000" cy="1080000"/>
          </a:xfrm>
          <a:prstGeom prst="ellipse">
            <a:avLst/>
          </a:prstGeom>
          <a:solidFill>
            <a:srgbClr val="B2D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EABA552-A967-4FE0-B1ED-772C0D4AF740}"/>
              </a:ext>
            </a:extLst>
          </p:cNvPr>
          <p:cNvSpPr/>
          <p:nvPr userDrawn="1"/>
        </p:nvSpPr>
        <p:spPr>
          <a:xfrm>
            <a:off x="5759350" y="5854700"/>
            <a:ext cx="288000" cy="288000"/>
          </a:xfrm>
          <a:prstGeom prst="ellipse">
            <a:avLst/>
          </a:prstGeom>
          <a:solidFill>
            <a:srgbClr val="6E7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E260828-7181-4A98-987A-4A8617486071}"/>
              </a:ext>
            </a:extLst>
          </p:cNvPr>
          <p:cNvSpPr/>
          <p:nvPr userDrawn="1"/>
        </p:nvSpPr>
        <p:spPr>
          <a:xfrm>
            <a:off x="336550" y="7983000"/>
            <a:ext cx="1016000" cy="36000"/>
          </a:xfrm>
          <a:prstGeom prst="rect">
            <a:avLst/>
          </a:prstGeom>
          <a:solidFill>
            <a:srgbClr val="B2D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aldar for tekst 14">
            <a:extLst>
              <a:ext uri="{FF2B5EF4-FFF2-40B4-BE49-F238E27FC236}">
                <a16:creationId xmlns:a16="http://schemas.microsoft.com/office/drawing/2014/main" id="{35017C84-0155-42C1-950E-F8D3CCF0DA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8234031"/>
            <a:ext cx="3422650" cy="8763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j-lt"/>
              </a:defRPr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  <p:pic>
        <p:nvPicPr>
          <p:cNvPr id="21" name="Bilete 20">
            <a:extLst>
              <a:ext uri="{FF2B5EF4-FFF2-40B4-BE49-F238E27FC236}">
                <a16:creationId xmlns:a16="http://schemas.microsoft.com/office/drawing/2014/main" id="{EC37315F-E14E-44F6-B99C-475BBA11F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00" y="9175218"/>
            <a:ext cx="945483" cy="445358"/>
          </a:xfrm>
          <a:prstGeom prst="rect">
            <a:avLst/>
          </a:prstGeom>
        </p:spPr>
      </p:pic>
      <p:pic>
        <p:nvPicPr>
          <p:cNvPr id="27" name="Bilete 26">
            <a:extLst>
              <a:ext uri="{FF2B5EF4-FFF2-40B4-BE49-F238E27FC236}">
                <a16:creationId xmlns:a16="http://schemas.microsoft.com/office/drawing/2014/main" id="{9EFE41B7-95FC-4E9C-B35E-5B1532982F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402706"/>
            <a:ext cx="619255" cy="514876"/>
          </a:xfrm>
          <a:prstGeom prst="rect">
            <a:avLst/>
          </a:prstGeom>
        </p:spPr>
      </p:pic>
      <p:sp>
        <p:nvSpPr>
          <p:cNvPr id="14" name="Plasshaldar for tekst 16">
            <a:extLst>
              <a:ext uri="{FF2B5EF4-FFF2-40B4-BE49-F238E27FC236}">
                <a16:creationId xmlns:a16="http://schemas.microsoft.com/office/drawing/2014/main" id="{2B225804-1763-40CA-971C-99B37F0569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7175" y="4889831"/>
            <a:ext cx="3422650" cy="2681468"/>
          </a:xfrm>
        </p:spPr>
        <p:txBody>
          <a:bodyPr/>
          <a:lstStyle>
            <a:lvl1pPr>
              <a:lnSpc>
                <a:spcPct val="150000"/>
              </a:lnSpc>
              <a:defRPr sz="1400"/>
            </a:lvl1pPr>
          </a:lstStyle>
          <a:p>
            <a:pPr lvl="0"/>
            <a:r>
              <a:rPr lang="nn-NO" dirty="0"/>
              <a:t>Klikk for å redigere tekststilar i malen</a:t>
            </a:r>
          </a:p>
        </p:txBody>
      </p:sp>
    </p:spTree>
    <p:extLst>
      <p:ext uri="{BB962C8B-B14F-4D97-AF65-F5344CB8AC3E}">
        <p14:creationId xmlns:p14="http://schemas.microsoft.com/office/powerpoint/2010/main" val="256252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n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7EFA5-FBD6-419A-8F95-0C37EF2E037C}" type="datetimeFigureOut">
              <a:rPr lang="nb-NO" smtClean="0"/>
              <a:t>03.07.2024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140DC-418A-4EA5-8D39-0AA94F8238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905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6" r:id="rId3"/>
    <p:sldLayoutId id="2147483678" r:id="rId4"/>
    <p:sldLayoutId id="2147483672" r:id="rId5"/>
    <p:sldLayoutId id="2147483679" r:id="rId6"/>
    <p:sldLayoutId id="2147483673" r:id="rId7"/>
    <p:sldLayoutId id="2147483680" r:id="rId8"/>
    <p:sldLayoutId id="2147483674" r:id="rId9"/>
    <p:sldLayoutId id="2147483683" r:id="rId10"/>
    <p:sldLayoutId id="2147483675" r:id="rId11"/>
    <p:sldLayoutId id="2147483684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g"/><Relationship Id="rId7" Type="http://schemas.openxmlformats.org/officeDocument/2006/relationships/hyperlink" Target="https://www.seljakloster.com/seljumannames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fjordguidingselje.no/" TargetMode="External"/><Relationship Id="rId5" Type="http://schemas.openxmlformats.org/officeDocument/2006/relationships/hyperlink" Target="https://atloy.ticketco.events/no/nb/e/pilegrimscruise_i_selje_med_reker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facebook.com/events/1177239383415464?acontext=%7B%22event_action_history%22%3A%5b%5d%7D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 descr="Et bilde som inneholder gress, landskap, himmel, utendørs&#10;&#10;Automatisk generert beskrivelse">
            <a:extLst>
              <a:ext uri="{FF2B5EF4-FFF2-40B4-BE49-F238E27FC236}">
                <a16:creationId xmlns:a16="http://schemas.microsoft.com/office/drawing/2014/main" id="{85E22034-10D8-B649-3C8E-0E1C63FF80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5" y="-233233"/>
            <a:ext cx="6858000" cy="3127248"/>
          </a:xfrm>
          <a:prstGeom prst="rect">
            <a:avLst/>
          </a:prstGeom>
          <a:effectLst>
            <a:softEdge rad="1270000"/>
          </a:effectLst>
        </p:spPr>
      </p:pic>
      <p:sp>
        <p:nvSpPr>
          <p:cNvPr id="18" name="TekstSylinder 17">
            <a:extLst>
              <a:ext uri="{FF2B5EF4-FFF2-40B4-BE49-F238E27FC236}">
                <a16:creationId xmlns:a16="http://schemas.microsoft.com/office/drawing/2014/main" id="{C7332ED7-CDE8-42F3-AFE4-2B28EF11DD4A}"/>
              </a:ext>
            </a:extLst>
          </p:cNvPr>
          <p:cNvSpPr txBox="1"/>
          <p:nvPr/>
        </p:nvSpPr>
        <p:spPr>
          <a:xfrm>
            <a:off x="403615" y="1853314"/>
            <a:ext cx="6080967" cy="747897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nb-NO" sz="1600" b="1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Laurdag</a:t>
            </a:r>
            <a:r>
              <a:rPr lang="nb-NO" sz="1600" b="1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6. juli</a:t>
            </a:r>
          </a:p>
          <a:p>
            <a:pPr algn="l"/>
            <a:endParaRPr lang="nb-NO" sz="1400" b="1" dirty="0">
              <a:solidFill>
                <a:srgbClr val="030303"/>
              </a:solidFill>
              <a:highlight>
                <a:srgbClr val="FFFFFF"/>
              </a:highlight>
              <a:latin typeface="+mj-lt"/>
            </a:endParaRPr>
          </a:p>
          <a:p>
            <a:pPr algn="l"/>
            <a:r>
              <a:rPr lang="nb-NO" sz="1400" b="1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Familiedag i Selje sentrum kl. 11-14.30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12.00-14.00:</a:t>
            </a:r>
            <a:r>
              <a:rPr lang="nb-NO" sz="1400" dirty="0">
                <a:solidFill>
                  <a:srgbClr val="030303"/>
                </a:solidFill>
                <a:highlight>
                  <a:srgbClr val="FFFFFF"/>
                </a:highlight>
                <a:latin typeface="+mj-lt"/>
              </a:rPr>
              <a:t>	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Sandslottkonkurranse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for barn på Seljesanden</a:t>
            </a:r>
          </a:p>
          <a:p>
            <a:pPr algn="l"/>
            <a:r>
              <a:rPr lang="nb-NO" sz="1400" dirty="0">
                <a:solidFill>
                  <a:srgbClr val="030303"/>
                </a:solidFill>
                <a:highlight>
                  <a:srgbClr val="FFFFFF"/>
                </a:highlight>
                <a:latin typeface="+mj-lt"/>
              </a:rPr>
              <a:t>11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.00-16.45:	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Ope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bibliotek og utstilling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09.00-14.30: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Ope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hus i Selje prestegard med servering av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kaffi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og kake,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verkstad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i borgstova. 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11.30-14.30: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Ope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i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brukbutikken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“Brukt og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brukande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” med sal av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vaflar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og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kaffi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.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14.00: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M/s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Atløy kjem til Selje</a:t>
            </a:r>
          </a:p>
          <a:p>
            <a:pPr algn="l"/>
            <a:endParaRPr lang="nb-NO" sz="1400" dirty="0">
              <a:solidFill>
                <a:srgbClr val="030303"/>
              </a:solidFill>
              <a:highlight>
                <a:srgbClr val="FFFFFF"/>
              </a:highlight>
              <a:latin typeface="+mj-lt"/>
            </a:endParaRPr>
          </a:p>
          <a:p>
            <a:pPr algn="l"/>
            <a:r>
              <a:rPr lang="nb-NO" sz="1400" b="1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Kulturprogram i </a:t>
            </a:r>
            <a:r>
              <a:rPr lang="nb-NO" sz="1400" b="1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innbyggjartorget</a:t>
            </a:r>
            <a:r>
              <a:rPr lang="nb-NO" sz="1400" b="1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i Selje</a:t>
            </a:r>
            <a:r>
              <a:rPr lang="nb-NO" sz="1400" dirty="0">
                <a:solidFill>
                  <a:srgbClr val="030303"/>
                </a:solidFill>
                <a:highlight>
                  <a:srgbClr val="FFFFFF"/>
                </a:highlight>
                <a:latin typeface="+mj-lt"/>
              </a:rPr>
              <a:t> </a:t>
            </a:r>
            <a:r>
              <a:rPr lang="nb-NO" sz="1400" b="1" dirty="0">
                <a:solidFill>
                  <a:srgbClr val="030303"/>
                </a:solidFill>
                <a:highlight>
                  <a:srgbClr val="FFFFFF"/>
                </a:highlight>
                <a:latin typeface="+mj-lt"/>
              </a:rPr>
              <a:t>14.30-16.45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14.30: Foredrag v/Graham Booth: ”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Thin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Places" and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the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Celtic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Missionary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Heart.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15.00-15.45: </a:t>
            </a:r>
            <a:r>
              <a:rPr lang="nb-NO" sz="1400" b="0" i="0" u="none" strike="noStrike" dirty="0">
                <a:solidFill>
                  <a:srgbClr val="088D91"/>
                </a:solidFill>
                <a:effectLst/>
                <a:highlight>
                  <a:srgbClr val="FFFFFF"/>
                </a:highlight>
                <a:latin typeface="+mj-lt"/>
                <a:hlinkClick r:id="rId4"/>
              </a:rPr>
              <a:t>Foredrag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v/professor Alf Tore Hommedal om Sta. Sunniva og Seljumannamesse. 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16.00: Omvising i Kloster- og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Sunnivautstillinga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i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innbyggjartorget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v/Alf Tore Hommedal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16.30: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Inntoning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v/kystpilegrimsprest Einar Vegge.</a:t>
            </a:r>
          </a:p>
          <a:p>
            <a:pPr algn="l"/>
            <a:r>
              <a:rPr lang="nb-NO" sz="1400" dirty="0">
                <a:solidFill>
                  <a:srgbClr val="030303"/>
                </a:solidFill>
                <a:highlight>
                  <a:srgbClr val="FFFFFF"/>
                </a:highlight>
                <a:latin typeface="+mj-lt"/>
              </a:rPr>
              <a:t>1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6.45: Prosesjon med kystpilegrimskista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frå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Innbyggjartorget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til Selje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kyrkje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.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18.00: Konsert i Selje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kyrkje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Overlevering av verdibrev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20.00: Tur på fjorden med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m/s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Atløy. Reker og vin. Kjøp av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billettar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på </a:t>
            </a:r>
            <a:r>
              <a:rPr lang="nb-NO" sz="1400" b="0" i="0" u="none" strike="noStrike" dirty="0">
                <a:solidFill>
                  <a:srgbClr val="088D91"/>
                </a:solidFill>
                <a:effectLst/>
                <a:highlight>
                  <a:srgbClr val="FFFFFF"/>
                </a:highlight>
                <a:latin typeface="+mj-lt"/>
                <a:hlinkClick r:id="rId5"/>
              </a:rPr>
              <a:t>båten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. 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20.30: Salmepub på Frimannsbuda. Arr: Selje sokneråd.</a:t>
            </a:r>
          </a:p>
          <a:p>
            <a:pPr algn="l"/>
            <a:endParaRPr lang="nb-NO" sz="1400" b="1" i="0" dirty="0">
              <a:solidFill>
                <a:srgbClr val="030303"/>
              </a:solidFill>
              <a:effectLst/>
              <a:highlight>
                <a:srgbClr val="FFFFFF"/>
              </a:highlight>
              <a:latin typeface="+mj-lt"/>
            </a:endParaRPr>
          </a:p>
          <a:p>
            <a:pPr algn="l"/>
            <a:r>
              <a:rPr lang="nb-NO" sz="1600" b="1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Søndag 7. juli</a:t>
            </a:r>
            <a:endParaRPr lang="nb-NO" sz="1600" b="0" i="0" dirty="0">
              <a:solidFill>
                <a:srgbClr val="030303"/>
              </a:solidFill>
              <a:effectLst/>
              <a:highlight>
                <a:srgbClr val="FFFFFF"/>
              </a:highlight>
              <a:latin typeface="+mj-lt"/>
            </a:endParaRP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10.45, 10.15, 11.30: </a:t>
            </a:r>
            <a:r>
              <a:rPr lang="nb-NO" sz="1400" b="0" i="0" u="none" strike="noStrike" dirty="0">
                <a:solidFill>
                  <a:srgbClr val="088D91"/>
                </a:solidFill>
                <a:effectLst/>
                <a:highlight>
                  <a:srgbClr val="FFFFFF"/>
                </a:highlight>
                <a:latin typeface="+mj-lt"/>
                <a:hlinkClick r:id="rId6"/>
              </a:rPr>
              <a:t>Båt </a:t>
            </a:r>
            <a:r>
              <a:rPr lang="nb-NO" sz="1400" b="0" i="0" u="none" strike="noStrike" dirty="0" err="1">
                <a:solidFill>
                  <a:srgbClr val="088D91"/>
                </a:solidFill>
                <a:effectLst/>
                <a:highlight>
                  <a:srgbClr val="FFFFFF"/>
                </a:highlight>
                <a:latin typeface="+mj-lt"/>
                <a:hlinkClick r:id="rId6"/>
              </a:rPr>
              <a:t>frå</a:t>
            </a:r>
            <a:r>
              <a:rPr lang="nb-NO" sz="1400" b="0" i="0" u="none" strike="noStrike" dirty="0">
                <a:solidFill>
                  <a:srgbClr val="088D91"/>
                </a:solidFill>
                <a:effectLst/>
                <a:highlight>
                  <a:srgbClr val="FFFFFF"/>
                </a:highlight>
                <a:latin typeface="+mj-lt"/>
                <a:hlinkClick r:id="rId6"/>
              </a:rPr>
              <a:t> Selje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til Selja. Første og siste avgang går direkte til klosteret, andre avgang går til Bø.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11.40: Orientering om Selja kloster og arbeid med ruinkonservering v/Bjørn Erik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Rydningsmo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- Jensen.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12.00: Seljumannamesse v/biskop Ragnhild Jepsen i </a:t>
            </a:r>
            <a:r>
              <a:rPr lang="nb-NO" sz="1400" b="0" i="0" dirty="0" err="1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klosterruinane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på Selja.</a:t>
            </a:r>
          </a:p>
          <a:p>
            <a:pPr algn="l"/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Etter messa: </a:t>
            </a:r>
            <a:r>
              <a:rPr lang="nb-NO" sz="1400" b="0" i="0" u="none" strike="noStrike" dirty="0">
                <a:solidFill>
                  <a:srgbClr val="088D91"/>
                </a:solidFill>
                <a:effectLst/>
                <a:highlight>
                  <a:srgbClr val="FFFFFF"/>
                </a:highlight>
                <a:latin typeface="+mj-lt"/>
                <a:hlinkClick r:id="rId6"/>
              </a:rPr>
              <a:t>Båt </a:t>
            </a:r>
            <a:r>
              <a:rPr lang="nb-NO" sz="1400" b="0" i="0" u="none" strike="noStrike" dirty="0" err="1">
                <a:solidFill>
                  <a:srgbClr val="088D91"/>
                </a:solidFill>
                <a:effectLst/>
                <a:highlight>
                  <a:srgbClr val="FFFFFF"/>
                </a:highlight>
                <a:latin typeface="+mj-lt"/>
                <a:hlinkClick r:id="rId6"/>
              </a:rPr>
              <a:t>frå</a:t>
            </a:r>
            <a:r>
              <a:rPr lang="nb-NO" sz="1400" b="0" i="0" u="none" strike="noStrike" dirty="0">
                <a:solidFill>
                  <a:srgbClr val="088D91"/>
                </a:solidFill>
                <a:effectLst/>
                <a:highlight>
                  <a:srgbClr val="FFFFFF"/>
                </a:highlight>
                <a:latin typeface="+mj-lt"/>
                <a:hlinkClick r:id="rId6"/>
              </a:rPr>
              <a:t> Selja</a:t>
            </a:r>
            <a: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  <a:t> til Selje.</a:t>
            </a:r>
          </a:p>
          <a:p>
            <a:pPr algn="l"/>
            <a:endParaRPr lang="nb-NO" sz="1400" b="0" i="0" dirty="0">
              <a:solidFill>
                <a:srgbClr val="030303"/>
              </a:solidFill>
              <a:effectLst/>
              <a:highlight>
                <a:srgbClr val="FFFFFF"/>
              </a:highlight>
              <a:latin typeface="+mj-lt"/>
            </a:endParaRPr>
          </a:p>
          <a:p>
            <a:pPr algn="l"/>
            <a:r>
              <a:rPr lang="nb-NO" sz="1400" dirty="0">
                <a:solidFill>
                  <a:srgbClr val="030303"/>
                </a:solidFill>
                <a:highlight>
                  <a:srgbClr val="FFFFFF"/>
                </a:highlight>
                <a:latin typeface="+mj-lt"/>
              </a:rPr>
              <a:t>Fullstendig program inkl. katolsk og ortodoks messe finn du på </a:t>
            </a:r>
            <a:r>
              <a:rPr lang="nb-NO" sz="1400" dirty="0">
                <a:solidFill>
                  <a:srgbClr val="030303"/>
                </a:solidFill>
                <a:highlight>
                  <a:srgbClr val="FFFFFF"/>
                </a:highlight>
                <a:latin typeface="+mj-lt"/>
                <a:hlinkClick r:id="rId7"/>
              </a:rPr>
              <a:t>https://www.seljakloster.com/seljumannamesse</a:t>
            </a:r>
            <a:endParaRPr lang="nb-NO" sz="1400" dirty="0">
              <a:solidFill>
                <a:srgbClr val="030303"/>
              </a:solidFill>
              <a:highlight>
                <a:srgbClr val="FFFFFF"/>
              </a:highlight>
              <a:latin typeface="+mj-lt"/>
            </a:endParaRPr>
          </a:p>
          <a:p>
            <a:pPr algn="l"/>
            <a:br>
              <a:rPr lang="nb-NO" sz="1400" b="0" i="0" dirty="0">
                <a:solidFill>
                  <a:srgbClr val="030303"/>
                </a:solidFill>
                <a:effectLst/>
                <a:highlight>
                  <a:srgbClr val="FFFFFF"/>
                </a:highlight>
                <a:latin typeface="+mj-lt"/>
              </a:rPr>
            </a:br>
            <a:endParaRPr lang="nb-NO" sz="1400" b="0" i="0" dirty="0">
              <a:solidFill>
                <a:srgbClr val="030303"/>
              </a:solidFill>
              <a:effectLst/>
              <a:highlight>
                <a:srgbClr val="FFFFFF"/>
              </a:highlight>
              <a:latin typeface="+mj-lt"/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BD746B6-A219-4E41-84CB-465629741F66}"/>
              </a:ext>
            </a:extLst>
          </p:cNvPr>
          <p:cNvSpPr txBox="1"/>
          <p:nvPr/>
        </p:nvSpPr>
        <p:spPr>
          <a:xfrm>
            <a:off x="558744" y="437839"/>
            <a:ext cx="5740511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2800" b="1" dirty="0">
                <a:latin typeface="+mj-lt"/>
              </a:rPr>
              <a:t>Program for Seljumannamesse 1000 år i Selje 6.-8. juli</a:t>
            </a:r>
            <a:endParaRPr lang="nb-NO" sz="2800" b="1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endParaRPr lang="nn-NO" sz="3200" b="1" dirty="0">
              <a:latin typeface="Calibri Light"/>
              <a:ea typeface="Calibri Light"/>
              <a:cs typeface="Calibri Light"/>
            </a:endParaRPr>
          </a:p>
        </p:txBody>
      </p:sp>
      <p:pic>
        <p:nvPicPr>
          <p:cNvPr id="5" name="Bilete 4" descr="Eit bilete som inneheld skjermbilete">
            <a:extLst>
              <a:ext uri="{FF2B5EF4-FFF2-40B4-BE49-F238E27FC236}">
                <a16:creationId xmlns:a16="http://schemas.microsoft.com/office/drawing/2014/main" id="{E5A6ECD4-D9F3-56D7-2340-3C2664F77B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8" y="9064979"/>
            <a:ext cx="2343907" cy="534611"/>
          </a:xfrm>
          <a:prstGeom prst="rect">
            <a:avLst/>
          </a:prstGeom>
        </p:spPr>
      </p:pic>
      <p:pic>
        <p:nvPicPr>
          <p:cNvPr id="3" name="Bilde 2" descr="Et bilde som inneholder Grafikk, grafisk design, design, illustrasjon&#10;&#10;Automatisk generert beskrivelse">
            <a:extLst>
              <a:ext uri="{FF2B5EF4-FFF2-40B4-BE49-F238E27FC236}">
                <a16:creationId xmlns:a16="http://schemas.microsoft.com/office/drawing/2014/main" id="{9CB55A5D-9679-65C5-9F7B-F8A4CFD4BB6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623" y="8742340"/>
            <a:ext cx="2343908" cy="1249997"/>
          </a:xfrm>
          <a:prstGeom prst="rect">
            <a:avLst/>
          </a:prstGeom>
        </p:spPr>
      </p:pic>
      <p:pic>
        <p:nvPicPr>
          <p:cNvPr id="6" name="Bilde 5" descr="Et bilde som inneholder rød, lett&#10;&#10;Automatisk generert beskrivelse">
            <a:extLst>
              <a:ext uri="{FF2B5EF4-FFF2-40B4-BE49-F238E27FC236}">
                <a16:creationId xmlns:a16="http://schemas.microsoft.com/office/drawing/2014/main" id="{8D208197-7553-CCD3-5343-EF56EE37676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122" y="8888766"/>
            <a:ext cx="1653911" cy="57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64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7def14-1621-467d-b2b6-bb4fa098e69a">
      <Terms xmlns="http://schemas.microsoft.com/office/infopath/2007/PartnerControls"/>
    </lcf76f155ced4ddcb4097134ff3c332f>
    <TaxCatchAll xmlns="292c1f34-ed1a-41ec-bd9e-c7a0c40358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EDB98DB2DBD748BB276E0B56122407" ma:contentTypeVersion="19" ma:contentTypeDescription="Opprett et nytt dokument." ma:contentTypeScope="" ma:versionID="99af3d2e9460ded61fae18ccdbd4960b">
  <xsd:schema xmlns:xsd="http://www.w3.org/2001/XMLSchema" xmlns:xs="http://www.w3.org/2001/XMLSchema" xmlns:p="http://schemas.microsoft.com/office/2006/metadata/properties" xmlns:ns2="fe7def14-1621-467d-b2b6-bb4fa098e69a" xmlns:ns3="292c1f34-ed1a-41ec-bd9e-c7a0c4035834" targetNamespace="http://schemas.microsoft.com/office/2006/metadata/properties" ma:root="true" ma:fieldsID="2991ce6554daf70273db90636e66cfce" ns2:_="" ns3:_="">
    <xsd:import namespace="fe7def14-1621-467d-b2b6-bb4fa098e69a"/>
    <xsd:import namespace="292c1f34-ed1a-41ec-bd9e-c7a0c40358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def14-1621-467d-b2b6-bb4fa098e6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342ee66d-4320-4006-b867-72545b1f0a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c1f34-ed1a-41ec-bd9e-c7a0c403583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2f2f70e-e798-44de-8746-0e28914696f9}" ma:internalName="TaxCatchAll" ma:showField="CatchAllData" ma:web="292c1f34-ed1a-41ec-bd9e-c7a0c40358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5B132C-45A9-4497-9705-EEA38F320AAA}">
  <ds:schemaRefs>
    <ds:schemaRef ds:uri="70353fe1-a6d1-4153-88cd-317fb59f6bfb"/>
    <ds:schemaRef ds:uri="http://purl.org/dc/elements/1.1/"/>
    <ds:schemaRef ds:uri="http://schemas.microsoft.com/office/2006/metadata/properties"/>
    <ds:schemaRef ds:uri="71e572a7-5c6e-4d43-bd48-0a7ec77c678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fe7def14-1621-467d-b2b6-bb4fa098e69a"/>
    <ds:schemaRef ds:uri="292c1f34-ed1a-41ec-bd9e-c7a0c4035834"/>
  </ds:schemaRefs>
</ds:datastoreItem>
</file>

<file path=customXml/itemProps2.xml><?xml version="1.0" encoding="utf-8"?>
<ds:datastoreItem xmlns:ds="http://schemas.openxmlformats.org/officeDocument/2006/customXml" ds:itemID="{D58D4C6E-513B-48AC-8AA4-ADDFBE9651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7def14-1621-467d-b2b6-bb4fa098e69a"/>
    <ds:schemaRef ds:uri="292c1f34-ed1a-41ec-bd9e-c7a0c40358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6A3023-0917-4DF7-90C0-A745A1A881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290</Words>
  <Application>Microsoft Office PowerPoint</Application>
  <PresentationFormat>A4 (210 x 297 mm)</PresentationFormat>
  <Paragraphs>29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Elin Paulsen</dc:creator>
  <cp:lastModifiedBy>Geir Endre Kristoffersen</cp:lastModifiedBy>
  <cp:revision>187</cp:revision>
  <cp:lastPrinted>2023-06-20T11:14:24Z</cp:lastPrinted>
  <dcterms:created xsi:type="dcterms:W3CDTF">2021-12-16T08:32:44Z</dcterms:created>
  <dcterms:modified xsi:type="dcterms:W3CDTF">2024-07-03T09:24:41Z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0x01010002EDB98DB2DBD748BB276E0B56122407</vt:lpwstr>
  </property>
  <property fmtid="{D5CDD505-2E9C-101B-9397-08002B2CF9AE}" pid="3" name="MediaServiceImageTags">
    <vt:lpwstr/>
  </property>
</Properties>
</file>