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0" r:id="rId2"/>
    <p:sldId id="293" r:id="rId3"/>
    <p:sldId id="304" r:id="rId4"/>
    <p:sldId id="305" r:id="rId5"/>
    <p:sldId id="306" r:id="rId6"/>
    <p:sldId id="256" r:id="rId7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829"/>
    <a:srgbClr val="00639F"/>
    <a:srgbClr val="B60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88851" autoAdjust="0"/>
  </p:normalViewPr>
  <p:slideViewPr>
    <p:cSldViewPr snapToGrid="0" snapToObjects="1">
      <p:cViewPr varScale="1">
        <p:scale>
          <a:sx n="68" d="100"/>
          <a:sy n="68" d="100"/>
        </p:scale>
        <p:origin x="16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xmlns="" id="{C07122B2-2D4A-C141-85DD-C5DF6CED1B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42172B10-DF74-F046-B293-3A4817954C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92528-BB75-7448-BDCC-3BA2090D9C4C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xmlns="" id="{EE75160A-4763-9742-B7EF-0467B69C82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8C666901-8BD3-954F-94D5-0BE913FAB0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BFC83-A844-9044-AB34-538CCCCC0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9640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141B2-7AE4-B14A-A75A-3584D3374D28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AAF27-B0D5-3B46-B20A-0134E14050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784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AAF27-B0D5-3B46-B20A-0134E14050F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425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897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28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9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96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803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55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80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419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73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85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204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DD0E-883B-4344-AE40-E7B1D925CE2D}" type="datetimeFigureOut">
              <a:rPr lang="nb-NO" smtClean="0"/>
              <a:t>14.11.2019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474-B58D-2943-AC2A-0F19736F2C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42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4.png"/><Relationship Id="rId9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hyperlink" Target="https://www.sondagsskolen.no/himlabra/velg/bibelfortelling/5593254/53076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43687" y="1814581"/>
            <a:ext cx="8559019" cy="742914"/>
          </a:xfrm>
        </p:spPr>
        <p:txBody>
          <a:bodyPr>
            <a:normAutofit fontScale="90000"/>
          </a:bodyPr>
          <a:lstStyle/>
          <a:p>
            <a:r>
              <a:rPr lang="nb-NO" sz="5300" dirty="0">
                <a:solidFill>
                  <a:srgbClr val="00639F"/>
                </a:solidFill>
                <a:latin typeface="Softie" pitchFamily="2" charset="0"/>
                <a:cs typeface="Softie Rg"/>
              </a:rPr>
              <a:t>Inkludering og tilrettelegging for alle </a:t>
            </a:r>
            <a: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  <a:t/>
            </a:r>
            <a:b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</a:br>
            <a: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  <a:t/>
            </a:r>
            <a:b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</a:br>
            <a: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  <a:t/>
            </a:r>
            <a:b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</a:br>
            <a:endParaRPr lang="nb-NO" dirty="0">
              <a:solidFill>
                <a:srgbClr val="E36829"/>
              </a:solidFill>
              <a:latin typeface="Softie" pitchFamily="2" charset="0"/>
              <a:cs typeface="Softie Rg"/>
            </a:endParaRPr>
          </a:p>
        </p:txBody>
      </p:sp>
      <p:pic>
        <p:nvPicPr>
          <p:cNvPr id="4" name="Bilde 3" descr="SskLogomerk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12" y="107577"/>
            <a:ext cx="1247715" cy="1196788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xmlns="" id="{BAA9CD9F-DFEE-2940-8440-7C155B2E0249}"/>
              </a:ext>
            </a:extLst>
          </p:cNvPr>
          <p:cNvSpPr txBox="1">
            <a:spLocks/>
          </p:cNvSpPr>
          <p:nvPr/>
        </p:nvSpPr>
        <p:spPr>
          <a:xfrm>
            <a:off x="205461" y="5867212"/>
            <a:ext cx="9077518" cy="742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9200" dirty="0">
                <a:solidFill>
                  <a:srgbClr val="00639F"/>
                </a:solidFill>
                <a:latin typeface="Softie" pitchFamily="2" charset="0"/>
                <a:cs typeface="Softie Rg"/>
              </a:rPr>
              <a:t>Sprell Levende livsmestring</a:t>
            </a:r>
            <a: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  <a:t/>
            </a:r>
            <a:b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</a:br>
            <a: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  <a:t/>
            </a:r>
            <a:b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</a:br>
            <a: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  <a:t/>
            </a:r>
            <a:br>
              <a:rPr lang="nb-NO" dirty="0">
                <a:solidFill>
                  <a:srgbClr val="00639F"/>
                </a:solidFill>
                <a:latin typeface="Softie Rg"/>
                <a:cs typeface="Softie Rg"/>
              </a:rPr>
            </a:br>
            <a:endParaRPr lang="nb-NO" dirty="0">
              <a:solidFill>
                <a:srgbClr val="00639F"/>
              </a:solidFill>
              <a:latin typeface="Softie Rg"/>
              <a:cs typeface="Softie Rg"/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xmlns="" id="{2B9ADB79-E73D-3E49-84AB-385D79C253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727" y="2557495"/>
            <a:ext cx="5280152" cy="258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5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8777" y="14938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endParaRPr lang="nb-NO" b="1" dirty="0">
              <a:latin typeface="Gill Sans"/>
              <a:cs typeface="Gill Sans"/>
            </a:endParaRP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xmlns="" id="{93FEF958-4FE9-6243-863D-8DED57B1C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48" y="1711766"/>
            <a:ext cx="5122209" cy="4904187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latin typeface="Gill Sans" panose="020B0502020104020203" pitchFamily="34" charset="-79"/>
                <a:cs typeface="Gill Sans" panose="020B0502020104020203" pitchFamily="34" charset="-79"/>
              </a:rPr>
              <a:t>Sosial- ferdighets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latin typeface="Gill Sans" panose="020B0502020104020203" pitchFamily="34" charset="-79"/>
                <a:cs typeface="Gill Sans" panose="020B0502020104020203" pitchFamily="34" charset="-79"/>
              </a:rPr>
              <a:t>10 temabaserte samlinger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latin typeface="Gill Sans" panose="020B0502020104020203" pitchFamily="34" charset="-79"/>
                <a:cs typeface="Gill Sans" panose="020B0502020104020203" pitchFamily="34" charset="-79"/>
              </a:rPr>
              <a:t>For alle som ønsker å ha fokus på livsmestring</a:t>
            </a:r>
          </a:p>
          <a:p>
            <a:pPr marL="0" indent="0">
              <a:buNone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latin typeface="Gill Sans" panose="020B0502020104020203" pitchFamily="34" charset="-79"/>
                <a:cs typeface="Gill Sans" panose="020B0502020104020203" pitchFamily="34" charset="-79"/>
              </a:rPr>
              <a:t>For søndagsskoler, barnehager, skoler, trosopplæringstiltak, tilrettelegging- og inkluderingsarbeid</a:t>
            </a:r>
          </a:p>
          <a:p>
            <a:pPr>
              <a:buFont typeface="Arial" panose="020B0604020202020204" pitchFamily="34" charset="0"/>
              <a:buChar char="•"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latin typeface="Gill Sans" panose="020B0502020104020203" pitchFamily="34" charset="-79"/>
                <a:cs typeface="Gill Sans" panose="020B0502020104020203" pitchFamily="34" charset="-79"/>
              </a:rPr>
              <a:t>Jesus er vår beste veileder i sosiale ferdigheter og livsmestring</a:t>
            </a:r>
          </a:p>
          <a:p>
            <a:pPr>
              <a:buFont typeface="Arial" panose="020B0604020202020204" pitchFamily="34" charset="0"/>
              <a:buChar char="•"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latin typeface="Gill Sans" panose="020B0502020104020203" pitchFamily="34" charset="-79"/>
                <a:cs typeface="Gill Sans" panose="020B0502020104020203" pitchFamily="34" charset="-79"/>
              </a:rPr>
              <a:t>For hvert tema lærer vi ett Bibelvers og blir med inn i en Bibelfortelling 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xmlns="" id="{C8EB74B7-978F-1544-BACF-B7797D945620}"/>
              </a:ext>
            </a:extLst>
          </p:cNvPr>
          <p:cNvSpPr txBox="1">
            <a:spLocks/>
          </p:cNvSpPr>
          <p:nvPr/>
        </p:nvSpPr>
        <p:spPr>
          <a:xfrm>
            <a:off x="470848" y="3508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>
                <a:solidFill>
                  <a:srgbClr val="FD8A11"/>
                </a:solidFill>
                <a:latin typeface="Softie" pitchFamily="2" charset="0"/>
              </a:rPr>
              <a:t>Sprell Levende livsmestring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xmlns="" id="{3BEB90EC-67A6-1E42-880C-3565ABF654BE}"/>
              </a:ext>
            </a:extLst>
          </p:cNvPr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5593057" y="1890641"/>
            <a:ext cx="2816096" cy="280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2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8777" y="14938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endParaRPr lang="nb-NO" b="1" dirty="0">
              <a:latin typeface="Gill Sans"/>
              <a:cs typeface="Gill Sans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xmlns="" id="{72195D75-2878-1349-8928-CE6CFF5AEC44}"/>
              </a:ext>
            </a:extLst>
          </p:cNvPr>
          <p:cNvSpPr/>
          <p:nvPr/>
        </p:nvSpPr>
        <p:spPr>
          <a:xfrm>
            <a:off x="587372" y="1791959"/>
            <a:ext cx="35461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t</a:t>
            </a:r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akknemlighet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B8DD652C-289A-1A4A-8185-542652C19AD7}"/>
              </a:ext>
            </a:extLst>
          </p:cNvPr>
          <p:cNvSpPr/>
          <p:nvPr/>
        </p:nvSpPr>
        <p:spPr>
          <a:xfrm>
            <a:off x="1266429" y="2719576"/>
            <a:ext cx="20136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respekt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D02B8F58-FD54-7449-A406-AD594372C467}"/>
              </a:ext>
            </a:extLst>
          </p:cNvPr>
          <p:cNvSpPr/>
          <p:nvPr/>
        </p:nvSpPr>
        <p:spPr>
          <a:xfrm>
            <a:off x="863890" y="3769020"/>
            <a:ext cx="2993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utholdenhet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3D1E318E-88D5-F94C-8EBC-760C813F6780}"/>
              </a:ext>
            </a:extLst>
          </p:cNvPr>
          <p:cNvSpPr/>
          <p:nvPr/>
        </p:nvSpPr>
        <p:spPr>
          <a:xfrm>
            <a:off x="1470017" y="4683160"/>
            <a:ext cx="11416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mot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30E4E67E-3CED-4344-B862-F8C45C578C14}"/>
              </a:ext>
            </a:extLst>
          </p:cNvPr>
          <p:cNvSpPr/>
          <p:nvPr/>
        </p:nvSpPr>
        <p:spPr>
          <a:xfrm>
            <a:off x="1386655" y="5610777"/>
            <a:ext cx="17732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ansvar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A3796879-C257-AB4D-A440-F0511D747AF0}"/>
              </a:ext>
            </a:extLst>
          </p:cNvPr>
          <p:cNvSpPr/>
          <p:nvPr/>
        </p:nvSpPr>
        <p:spPr>
          <a:xfrm>
            <a:off x="5563972" y="1642965"/>
            <a:ext cx="1964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omsorg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xmlns="" id="{FBE3C375-242E-4848-B253-37BE4471D157}"/>
              </a:ext>
            </a:extLst>
          </p:cNvPr>
          <p:cNvSpPr/>
          <p:nvPr/>
        </p:nvSpPr>
        <p:spPr>
          <a:xfrm>
            <a:off x="4734587" y="2707191"/>
            <a:ext cx="30316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selvkontroll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xmlns="" id="{919D29D9-5A0F-7E4E-AF53-EAD2F93F60B2}"/>
              </a:ext>
            </a:extLst>
          </p:cNvPr>
          <p:cNvSpPr/>
          <p:nvPr/>
        </p:nvSpPr>
        <p:spPr>
          <a:xfrm>
            <a:off x="5112697" y="3769020"/>
            <a:ext cx="30604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hjelpsomhet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xmlns="" id="{DED319FC-FFEA-644D-864B-89E3B4BE4BF3}"/>
              </a:ext>
            </a:extLst>
          </p:cNvPr>
          <p:cNvSpPr/>
          <p:nvPr/>
        </p:nvSpPr>
        <p:spPr>
          <a:xfrm>
            <a:off x="4715351" y="4830849"/>
            <a:ext cx="30508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tålmodighet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xmlns="" id="{7DFE151A-0A09-4342-93DD-A85BA4DF3335}"/>
              </a:ext>
            </a:extLst>
          </p:cNvPr>
          <p:cNvSpPr/>
          <p:nvPr/>
        </p:nvSpPr>
        <p:spPr>
          <a:xfrm>
            <a:off x="5321889" y="5706353"/>
            <a:ext cx="264206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samarbeid</a:t>
            </a:r>
          </a:p>
        </p:txBody>
      </p:sp>
      <p:sp>
        <p:nvSpPr>
          <p:cNvPr id="14" name="Tittel 1">
            <a:extLst>
              <a:ext uri="{FF2B5EF4-FFF2-40B4-BE49-F238E27FC236}">
                <a16:creationId xmlns:a16="http://schemas.microsoft.com/office/drawing/2014/main" xmlns="" id="{787DD9ED-24AD-1444-8045-99EE202FA03F}"/>
              </a:ext>
            </a:extLst>
          </p:cNvPr>
          <p:cNvSpPr txBox="1">
            <a:spLocks/>
          </p:cNvSpPr>
          <p:nvPr/>
        </p:nvSpPr>
        <p:spPr>
          <a:xfrm>
            <a:off x="470848" y="3508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>
                <a:solidFill>
                  <a:srgbClr val="FD8A11"/>
                </a:solidFill>
                <a:latin typeface="Softie" pitchFamily="2" charset="0"/>
              </a:rPr>
              <a:t>Sprell Levende livsmestring</a:t>
            </a:r>
          </a:p>
        </p:txBody>
      </p:sp>
    </p:spTree>
    <p:extLst>
      <p:ext uri="{BB962C8B-B14F-4D97-AF65-F5344CB8AC3E}">
        <p14:creationId xmlns:p14="http://schemas.microsoft.com/office/powerpoint/2010/main" val="14809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8777" y="14938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r>
              <a:rPr lang="nb-NO" b="1" dirty="0">
                <a:latin typeface="Gill Sans"/>
                <a:cs typeface="Gill Sans"/>
              </a:rPr>
              <a:t/>
            </a:r>
            <a:br>
              <a:rPr lang="nb-NO" b="1" dirty="0">
                <a:latin typeface="Gill Sans"/>
                <a:cs typeface="Gill Sans"/>
              </a:rPr>
            </a:br>
            <a:endParaRPr lang="nb-NO" b="1" dirty="0">
              <a:latin typeface="Gill Sans"/>
              <a:cs typeface="Gill San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B4936391-57D9-864D-B6B4-CD63545FD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1820" y="1689929"/>
            <a:ext cx="3701441" cy="4687866"/>
          </a:xfrm>
          <a:ln w="34925">
            <a:solidFill>
              <a:srgbClr val="00639F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nb-NO" sz="1500" dirty="0">
              <a:latin typeface="Softie" pitchFamily="2" charset="0"/>
              <a:cs typeface="Gill Sans" panose="020B0502020104020203" pitchFamily="34" charset="-79"/>
            </a:endParaRPr>
          </a:p>
          <a:p>
            <a:pPr marL="0" indent="0" algn="ctr">
              <a:buNone/>
            </a:pPr>
            <a:r>
              <a:rPr lang="nb-NO" dirty="0">
                <a:latin typeface="Softie" pitchFamily="2" charset="0"/>
                <a:cs typeface="Gill Sans" panose="020B0502020104020203" pitchFamily="34" charset="-79"/>
              </a:rPr>
              <a:t>ART </a:t>
            </a:r>
          </a:p>
          <a:p>
            <a:pPr marL="0" indent="0" algn="ctr">
              <a:buNone/>
            </a:pPr>
            <a:r>
              <a:rPr lang="nb-NO" sz="2100" dirty="0">
                <a:latin typeface="Gill Sans" panose="020B0502020104020203" pitchFamily="34" charset="-79"/>
                <a:cs typeface="Gill Sans" panose="020B0502020104020203" pitchFamily="34" charset="-79"/>
              </a:rPr>
              <a:t>(</a:t>
            </a:r>
            <a:r>
              <a:rPr lang="nb-NO" sz="2100" dirty="0" err="1">
                <a:latin typeface="Gill Sans" panose="020B0502020104020203" pitchFamily="34" charset="-79"/>
                <a:cs typeface="Gill Sans" panose="020B0502020104020203" pitchFamily="34" charset="-79"/>
              </a:rPr>
              <a:t>aggression</a:t>
            </a:r>
            <a:r>
              <a:rPr lang="nb-NO" sz="2100" dirty="0">
                <a:latin typeface="Gill Sans" panose="020B0502020104020203" pitchFamily="34" charset="-79"/>
                <a:cs typeface="Gill Sans" panose="020B0502020104020203" pitchFamily="34" charset="-79"/>
              </a:rPr>
              <a:t> </a:t>
            </a:r>
            <a:r>
              <a:rPr lang="nb-NO" sz="2100" dirty="0" err="1">
                <a:latin typeface="Gill Sans" panose="020B0502020104020203" pitchFamily="34" charset="-79"/>
                <a:cs typeface="Gill Sans" panose="020B0502020104020203" pitchFamily="34" charset="-79"/>
              </a:rPr>
              <a:t>replacement</a:t>
            </a:r>
            <a:r>
              <a:rPr lang="nb-NO" sz="2100" dirty="0">
                <a:latin typeface="Gill Sans" panose="020B0502020104020203" pitchFamily="34" charset="-79"/>
                <a:cs typeface="Gill Sans" panose="020B0502020104020203" pitchFamily="34" charset="-79"/>
              </a:rPr>
              <a:t> training)</a:t>
            </a:r>
          </a:p>
          <a:p>
            <a:pPr marL="0" indent="0" algn="ctr">
              <a:buNone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nb-NO" sz="3000" dirty="0">
                <a:latin typeface="Gill Sans" panose="020B0502020104020203" pitchFamily="34" charset="-79"/>
                <a:cs typeface="Gill Sans" panose="020B0502020104020203" pitchFamily="34" charset="-79"/>
              </a:rPr>
              <a:t>Tydelig struktur og forutsigbarhet</a:t>
            </a:r>
          </a:p>
          <a:p>
            <a:pPr marL="0" indent="0" algn="ctr">
              <a:buNone/>
            </a:pPr>
            <a:endParaRPr lang="nb-NO" sz="30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nb-NO" sz="3000" dirty="0">
                <a:latin typeface="Gill Sans" panose="020B0502020104020203" pitchFamily="34" charset="-79"/>
                <a:cs typeface="Gill Sans" panose="020B0502020104020203" pitchFamily="34" charset="-79"/>
              </a:rPr>
              <a:t>Fokus på det en </a:t>
            </a:r>
          </a:p>
          <a:p>
            <a:pPr marL="0" indent="0" algn="ctr">
              <a:buNone/>
            </a:pPr>
            <a:r>
              <a:rPr lang="nb-NO" sz="3000" dirty="0">
                <a:latin typeface="Gill Sans" panose="020B0502020104020203" pitchFamily="34" charset="-79"/>
                <a:cs typeface="Gill Sans" panose="020B0502020104020203" pitchFamily="34" charset="-79"/>
              </a:rPr>
              <a:t>ønsker mer av</a:t>
            </a:r>
          </a:p>
          <a:p>
            <a:pPr marL="0" indent="0" algn="ctr">
              <a:buNone/>
            </a:pPr>
            <a:endParaRPr lang="nb-NO" sz="30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nb-NO" sz="3000" dirty="0">
                <a:latin typeface="Gill Sans" panose="020B0502020104020203" pitchFamily="34" charset="-79"/>
                <a:cs typeface="Gill Sans" panose="020B0502020104020203" pitchFamily="34" charset="-79"/>
              </a:rPr>
              <a:t>Positive tilbakemeldinger</a:t>
            </a:r>
          </a:p>
          <a:p>
            <a:pPr marL="0" indent="0" algn="ctr">
              <a:buNone/>
            </a:pPr>
            <a:endParaRPr lang="nb-NO" sz="30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nb-NO" sz="3000" dirty="0">
                <a:latin typeface="Gill Sans" panose="020B0502020104020203" pitchFamily="34" charset="-79"/>
                <a:cs typeface="Gill Sans" panose="020B0502020104020203" pitchFamily="34" charset="-79"/>
              </a:rPr>
              <a:t>Øve på ferdigheter</a:t>
            </a:r>
          </a:p>
          <a:p>
            <a:pPr marL="0" indent="0" algn="ctr">
              <a:buNone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>
              <a:buFont typeface="Arial" panose="020B0604020202020204" pitchFamily="34" charset="0"/>
              <a:buChar char="•"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marL="0" indent="0" algn="ctr">
              <a:buNone/>
            </a:pPr>
            <a:endParaRPr lang="nb-NO" dirty="0"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3ECD7E31-7EA1-8F42-97F9-8D0EE0F7E561}"/>
              </a:ext>
            </a:extLst>
          </p:cNvPr>
          <p:cNvSpPr/>
          <p:nvPr/>
        </p:nvSpPr>
        <p:spPr>
          <a:xfrm>
            <a:off x="4305720" y="3170828"/>
            <a:ext cx="617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5400" dirty="0">
                <a:ln w="0"/>
                <a:solidFill>
                  <a:srgbClr val="FD8A1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ftie" pitchFamily="2" charset="0"/>
              </a:rPr>
              <a:t>+</a:t>
            </a:r>
            <a:endParaRPr lang="nb-NO" sz="5400" b="0" cap="none" spc="0" dirty="0">
              <a:ln w="0"/>
              <a:solidFill>
                <a:srgbClr val="FD8A1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ftie" pitchFamily="2" charset="0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xmlns="" id="{5E768AA2-6108-4044-A5C3-E7DB7A8492D1}"/>
              </a:ext>
            </a:extLst>
          </p:cNvPr>
          <p:cNvSpPr txBox="1">
            <a:spLocks/>
          </p:cNvSpPr>
          <p:nvPr/>
        </p:nvSpPr>
        <p:spPr>
          <a:xfrm>
            <a:off x="4965656" y="1859146"/>
            <a:ext cx="3676389" cy="4349432"/>
          </a:xfrm>
          <a:prstGeom prst="rect">
            <a:avLst/>
          </a:prstGeom>
          <a:noFill/>
          <a:ln w="34925">
            <a:solidFill>
              <a:srgbClr val="00639F"/>
            </a:solidFill>
          </a:ln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nb-NO" sz="1500" dirty="0">
              <a:latin typeface="Softie" pitchFamily="2" charset="0"/>
              <a:cs typeface="Gill Sans" panose="020B0502020104020203" pitchFamily="34" charset="-79"/>
            </a:endParaRPr>
          </a:p>
          <a:p>
            <a:pPr marL="0" indent="0" algn="ctr">
              <a:buFont typeface="Arial"/>
              <a:buNone/>
            </a:pPr>
            <a:r>
              <a:rPr lang="nb-NO" dirty="0">
                <a:latin typeface="Softie" pitchFamily="2" charset="0"/>
                <a:cs typeface="Gill Sans" panose="020B0502020104020203" pitchFamily="34" charset="-79"/>
              </a:rPr>
              <a:t>Sprell Levende</a:t>
            </a:r>
          </a:p>
          <a:p>
            <a:pPr marL="0" indent="0" algn="ctr">
              <a:buFont typeface="Arial"/>
              <a:buNone/>
            </a:pPr>
            <a:endParaRPr lang="nb-NO" sz="14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nb-NO" sz="2400" dirty="0">
                <a:latin typeface="Gill Sans" panose="020B0502020104020203" pitchFamily="34" charset="-79"/>
                <a:cs typeface="Gill Sans" panose="020B0502020104020203" pitchFamily="34" charset="-79"/>
              </a:rPr>
              <a:t>5 samlingsdeler. </a:t>
            </a:r>
          </a:p>
          <a:p>
            <a:pPr marL="0" indent="0" algn="ctr">
              <a:buNone/>
            </a:pPr>
            <a:r>
              <a:rPr lang="nb-NO" sz="2400" dirty="0">
                <a:latin typeface="Gill Sans" panose="020B0502020104020203" pitchFamily="34" charset="-79"/>
                <a:cs typeface="Gill Sans" panose="020B0502020104020203" pitchFamily="34" charset="-79"/>
              </a:rPr>
              <a:t>Med tydelig oversikt over hvor en er i programmet </a:t>
            </a:r>
          </a:p>
          <a:p>
            <a:pPr marL="0" indent="0" algn="ctr">
              <a:buFont typeface="Arial"/>
              <a:buNone/>
            </a:pPr>
            <a:endParaRPr lang="nb-NO" sz="24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marL="0" indent="0" algn="ctr">
              <a:buFont typeface="Arial"/>
              <a:buNone/>
            </a:pPr>
            <a:endParaRPr lang="nb-NO" sz="24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marL="0" indent="0" algn="ctr">
              <a:buFont typeface="Arial"/>
              <a:buNone/>
            </a:pPr>
            <a:endParaRPr lang="nb-NO" sz="240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nb-NO" sz="2400" dirty="0">
                <a:latin typeface="Gill Sans" panose="020B0502020104020203" pitchFamily="34" charset="-79"/>
                <a:cs typeface="Gill Sans" panose="020B0502020104020203" pitchFamily="34" charset="-79"/>
              </a:rPr>
              <a:t>Bibelfortellingene blir formidlet ved hjelp av tegneserieplansjene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xmlns="" id="{8BD9A656-0E40-6A42-8072-89E44130B8E6}"/>
              </a:ext>
            </a:extLst>
          </p:cNvPr>
          <p:cNvSpPr txBox="1">
            <a:spLocks/>
          </p:cNvSpPr>
          <p:nvPr/>
        </p:nvSpPr>
        <p:spPr>
          <a:xfrm>
            <a:off x="470848" y="3508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>
                <a:solidFill>
                  <a:srgbClr val="FD8A11"/>
                </a:solidFill>
                <a:latin typeface="Softie" pitchFamily="2" charset="0"/>
              </a:rPr>
              <a:t>Sprell Levende livsmestring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xmlns="" id="{DCA0C481-F734-0645-A8FD-95A34CD1C271}"/>
              </a:ext>
            </a:extLst>
          </p:cNvPr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9"/>
              <a:stretch>
                <a:fillRect/>
              </a:stretch>
            </p:blipFill>
          </mc:Choice>
          <mc:Fallback>
            <p:blipFill>
              <a:blip r:embed="rId10"/>
              <a:stretch>
                <a:fillRect/>
              </a:stretch>
            </p:blipFill>
          </mc:Fallback>
        </mc:AlternateContent>
        <p:spPr>
          <a:xfrm>
            <a:off x="5407575" y="4141744"/>
            <a:ext cx="3051022" cy="56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8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xmlns="" id="{DF899726-C9EA-D747-834A-A7B486EEB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07" t="2308" r="6057" b="2278"/>
          <a:stretch/>
        </p:blipFill>
        <p:spPr>
          <a:xfrm>
            <a:off x="134470" y="137319"/>
            <a:ext cx="4538092" cy="6529388"/>
          </a:xfr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xmlns="" id="{DDFAA98A-F598-8341-89D8-EE1FEFC481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80" t="4005" r="10449" b="4791"/>
          <a:stretch/>
        </p:blipFill>
        <p:spPr>
          <a:xfrm>
            <a:off x="4840941" y="137319"/>
            <a:ext cx="4177553" cy="625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96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613368" y="446950"/>
            <a:ext cx="4019758" cy="4007223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xmlns="" id="{4F5A5B58-CB61-2644-BFBB-41D890F2A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307062" y="4869911"/>
            <a:ext cx="11546542" cy="1470025"/>
          </a:xfrm>
        </p:spPr>
        <p:txBody>
          <a:bodyPr>
            <a:normAutofit/>
          </a:bodyPr>
          <a:lstStyle/>
          <a:p>
            <a:r>
              <a:rPr lang="nb-NO" dirty="0"/>
              <a:t>For bestilling:</a:t>
            </a:r>
            <a:br>
              <a:rPr lang="nb-NO" dirty="0"/>
            </a:br>
            <a:r>
              <a:rPr lang="nb-NO" dirty="0"/>
              <a:t> </a:t>
            </a:r>
            <a:r>
              <a:rPr lang="nb-NO" sz="1600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https://www.sondagsskolen.no/himlabra/velg/bibelfortelling/5593254/530761</a:t>
            </a:r>
            <a:endParaRPr lang="nb-NO" sz="1600" dirty="0"/>
          </a:p>
        </p:txBody>
      </p:sp>
      <p:pic>
        <p:nvPicPr>
          <p:cNvPr id="4" name="Bilde 3" descr="SskLogomerke.png">
            <a:extLst>
              <a:ext uri="{FF2B5EF4-FFF2-40B4-BE49-F238E27FC236}">
                <a16:creationId xmlns:a16="http://schemas.microsoft.com/office/drawing/2014/main" xmlns="" id="{B274432B-DCD5-B54F-A7B7-36AE4E7684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2450561"/>
            <a:ext cx="1637702" cy="157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7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{C758FF20-B245-5E4C-A3D4-D9B393A82890}tf16401378</Template>
  <TotalTime>20737</TotalTime>
  <Words>126</Words>
  <Application>Microsoft Office PowerPoint</Application>
  <PresentationFormat>Skjermfremvisning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</vt:lpstr>
      <vt:lpstr>Softie</vt:lpstr>
      <vt:lpstr>Softie Rg</vt:lpstr>
      <vt:lpstr>Office-tema</vt:lpstr>
      <vt:lpstr>Inkludering og tilrettelegging for alle    </vt:lpstr>
      <vt:lpstr>   </vt:lpstr>
      <vt:lpstr>   </vt:lpstr>
      <vt:lpstr>   </vt:lpstr>
      <vt:lpstr>PowerPoint-presentasjon</vt:lpstr>
      <vt:lpstr>For bestilling:  https://www.sondagsskolen.no/himlabra/velg/bibelfortelling/5593254/530761</vt:lpstr>
    </vt:vector>
  </TitlesOfParts>
  <Company>Søndagsskolen Norge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Sprell Levende  for alle funksjonsnivå</dc:title>
  <dc:creator>Kristin Eide</dc:creator>
  <cp:lastModifiedBy>Rune Rasmussen</cp:lastModifiedBy>
  <cp:revision>198</cp:revision>
  <cp:lastPrinted>2019-05-29T09:24:30Z</cp:lastPrinted>
  <dcterms:created xsi:type="dcterms:W3CDTF">2018-10-16T07:38:46Z</dcterms:created>
  <dcterms:modified xsi:type="dcterms:W3CDTF">2019-11-14T09:51:44Z</dcterms:modified>
</cp:coreProperties>
</file>