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9"/>
  </p:notesMasterIdLst>
  <p:sldIdLst>
    <p:sldId id="256" r:id="rId2"/>
    <p:sldId id="257" r:id="rId3"/>
    <p:sldId id="258" r:id="rId4"/>
    <p:sldId id="259" r:id="rId5"/>
    <p:sldId id="260" r:id="rId6"/>
    <p:sldId id="261" r:id="rId7"/>
    <p:sldId id="262" r:id="rId8"/>
    <p:sldId id="266" r:id="rId9"/>
    <p:sldId id="265" r:id="rId10"/>
    <p:sldId id="264" r:id="rId11"/>
    <p:sldId id="263" r:id="rId12"/>
    <p:sldId id="268" r:id="rId13"/>
    <p:sldId id="269" r:id="rId14"/>
    <p:sldId id="270" r:id="rId15"/>
    <p:sldId id="272" r:id="rId16"/>
    <p:sldId id="273" r:id="rId17"/>
    <p:sldId id="271" r:id="rId18"/>
  </p:sldIdLst>
  <p:sldSz cx="12192000" cy="6858000"/>
  <p:notesSz cx="6858000" cy="9144000"/>
  <p:defaultTextStyle>
    <a:defPPr>
      <a:defRPr lang="nb-N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8025" autoAdjust="0"/>
    <p:restoredTop sz="94660"/>
  </p:normalViewPr>
  <p:slideViewPr>
    <p:cSldViewPr snapToGrid="0">
      <p:cViewPr varScale="1">
        <p:scale>
          <a:sx n="73" d="100"/>
          <a:sy n="73" d="100"/>
        </p:scale>
        <p:origin x="678"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ssholder for top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b-NO"/>
          </a:p>
        </p:txBody>
      </p:sp>
      <p:sp>
        <p:nvSpPr>
          <p:cNvPr id="3" name="Plassholder for dato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15C97A2-65B6-4886-AC2C-899B0207249A}" type="datetimeFigureOut">
              <a:rPr lang="nb-NO" smtClean="0"/>
              <a:t>24.03.2020</a:t>
            </a:fld>
            <a:endParaRPr lang="nb-NO"/>
          </a:p>
        </p:txBody>
      </p:sp>
      <p:sp>
        <p:nvSpPr>
          <p:cNvPr id="4" name="Plassholder for lysbilde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b-NO"/>
          </a:p>
        </p:txBody>
      </p:sp>
      <p:sp>
        <p:nvSpPr>
          <p:cNvPr id="5" name="Plassholder for nota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6" name="Plassholder for bunn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b-NO"/>
          </a:p>
        </p:txBody>
      </p:sp>
      <p:sp>
        <p:nvSpPr>
          <p:cNvPr id="7" name="Plassholder for lysbilde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2B9D1C2-3977-4036-9B56-4030506123EB}" type="slidenum">
              <a:rPr lang="nb-NO" smtClean="0"/>
              <a:t>‹#›</a:t>
            </a:fld>
            <a:endParaRPr lang="nb-NO"/>
          </a:p>
        </p:txBody>
      </p:sp>
    </p:spTree>
    <p:extLst>
      <p:ext uri="{BB962C8B-B14F-4D97-AF65-F5344CB8AC3E}">
        <p14:creationId xmlns:p14="http://schemas.microsoft.com/office/powerpoint/2010/main" val="296320010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dirty="0" smtClean="0"/>
              <a:t>Dette er skrevet av tidligere kollega</a:t>
            </a:r>
            <a:r>
              <a:rPr lang="nb-NO" baseline="0" dirty="0" smtClean="0"/>
              <a:t> i Agder og Telemark bispedømme, Einar Sand</a:t>
            </a:r>
            <a:endParaRPr lang="nb-NO" dirty="0"/>
          </a:p>
        </p:txBody>
      </p:sp>
      <p:sp>
        <p:nvSpPr>
          <p:cNvPr id="4" name="Plassholder for lysbildenummer 3"/>
          <p:cNvSpPr>
            <a:spLocks noGrp="1"/>
          </p:cNvSpPr>
          <p:nvPr>
            <p:ph type="sldNum" sz="quarter" idx="10"/>
          </p:nvPr>
        </p:nvSpPr>
        <p:spPr/>
        <p:txBody>
          <a:bodyPr/>
          <a:lstStyle/>
          <a:p>
            <a:fld id="{92B9D1C2-3977-4036-9B56-4030506123EB}" type="slidenum">
              <a:rPr lang="nb-NO" smtClean="0"/>
              <a:t>3</a:t>
            </a:fld>
            <a:endParaRPr lang="nb-NO"/>
          </a:p>
        </p:txBody>
      </p:sp>
    </p:spTree>
    <p:extLst>
      <p:ext uri="{BB962C8B-B14F-4D97-AF65-F5344CB8AC3E}">
        <p14:creationId xmlns:p14="http://schemas.microsoft.com/office/powerpoint/2010/main" val="276301154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b-NO" sz="1200" dirty="0" smtClean="0"/>
              <a:t>Spastisiteten i kroppen hennes var krevende, hun var avhengig av spasmedempende medisinering for å unngå plagsomme smerter. Da hun var 17 og et halvt, så fremtiden lysere ut etter en operasjon i ryggen som ga henne bedre hodekontroll, to måneder seinere var hun død</a:t>
            </a:r>
          </a:p>
          <a:p>
            <a:endParaRPr lang="nb-NO" dirty="0"/>
          </a:p>
        </p:txBody>
      </p:sp>
      <p:sp>
        <p:nvSpPr>
          <p:cNvPr id="4" name="Plassholder for lysbildenummer 3"/>
          <p:cNvSpPr>
            <a:spLocks noGrp="1"/>
          </p:cNvSpPr>
          <p:nvPr>
            <p:ph type="sldNum" sz="quarter" idx="10"/>
          </p:nvPr>
        </p:nvSpPr>
        <p:spPr/>
        <p:txBody>
          <a:bodyPr/>
          <a:lstStyle/>
          <a:p>
            <a:fld id="{92B9D1C2-3977-4036-9B56-4030506123EB}" type="slidenum">
              <a:rPr lang="nb-NO" smtClean="0"/>
              <a:t>4</a:t>
            </a:fld>
            <a:endParaRPr lang="nb-NO"/>
          </a:p>
        </p:txBody>
      </p:sp>
    </p:spTree>
    <p:extLst>
      <p:ext uri="{BB962C8B-B14F-4D97-AF65-F5344CB8AC3E}">
        <p14:creationId xmlns:p14="http://schemas.microsoft.com/office/powerpoint/2010/main" val="403650993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tellysbilde">
    <p:spTree>
      <p:nvGrpSpPr>
        <p:cNvPr id="1" name=""/>
        <p:cNvGrpSpPr/>
        <p:nvPr/>
      </p:nvGrpSpPr>
      <p:grpSpPr>
        <a:xfrm>
          <a:off x="0" y="0"/>
          <a:ext cx="0" cy="0"/>
          <a:chOff x="0" y="0"/>
          <a:chExt cx="0" cy="0"/>
        </a:xfrm>
      </p:grpSpPr>
      <p:sp>
        <p:nvSpPr>
          <p:cNvPr id="2" name="Tittel 1"/>
          <p:cNvSpPr>
            <a:spLocks noGrp="1"/>
          </p:cNvSpPr>
          <p:nvPr>
            <p:ph type="ctrTitle"/>
          </p:nvPr>
        </p:nvSpPr>
        <p:spPr>
          <a:xfrm>
            <a:off x="1524000" y="1122363"/>
            <a:ext cx="9144000" cy="2387600"/>
          </a:xfrm>
        </p:spPr>
        <p:txBody>
          <a:bodyPr anchor="b"/>
          <a:lstStyle>
            <a:lvl1pPr algn="ctr">
              <a:defRPr sz="6000"/>
            </a:lvl1pPr>
          </a:lstStyle>
          <a:p>
            <a:r>
              <a:rPr lang="nb-NO" smtClean="0"/>
              <a:t>Klikk for å redigere tittelstil</a:t>
            </a:r>
            <a:endParaRPr lang="nb-NO"/>
          </a:p>
        </p:txBody>
      </p:sp>
      <p:sp>
        <p:nvSpPr>
          <p:cNvPr id="3" name="Undertittel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b-NO" smtClean="0"/>
              <a:t>Klikk for å redigere undertittelstil i malen</a:t>
            </a:r>
            <a:endParaRPr lang="nb-NO"/>
          </a:p>
        </p:txBody>
      </p:sp>
      <p:sp>
        <p:nvSpPr>
          <p:cNvPr id="4" name="Plassholder for dato 3"/>
          <p:cNvSpPr>
            <a:spLocks noGrp="1"/>
          </p:cNvSpPr>
          <p:nvPr>
            <p:ph type="dt" sz="half" idx="10"/>
          </p:nvPr>
        </p:nvSpPr>
        <p:spPr/>
        <p:txBody>
          <a:bodyPr/>
          <a:lstStyle/>
          <a:p>
            <a:fld id="{C001B625-FBE0-407E-97D2-230A80F64BFD}" type="datetimeFigureOut">
              <a:rPr lang="nb-NO" smtClean="0"/>
              <a:t>24.03.2020</a:t>
            </a:fld>
            <a:endParaRPr lang="nb-NO"/>
          </a:p>
        </p:txBody>
      </p:sp>
      <p:sp>
        <p:nvSpPr>
          <p:cNvPr id="5" name="Plassholder for bunntekst 4"/>
          <p:cNvSpPr>
            <a:spLocks noGrp="1"/>
          </p:cNvSpPr>
          <p:nvPr>
            <p:ph type="ftr" sz="quarter" idx="11"/>
          </p:nvPr>
        </p:nvSpPr>
        <p:spPr/>
        <p:txBody>
          <a:bodyPr/>
          <a:lstStyle/>
          <a:p>
            <a:endParaRPr lang="nb-NO"/>
          </a:p>
        </p:txBody>
      </p:sp>
      <p:sp>
        <p:nvSpPr>
          <p:cNvPr id="6" name="Plassholder for lysbildenummer 5"/>
          <p:cNvSpPr>
            <a:spLocks noGrp="1"/>
          </p:cNvSpPr>
          <p:nvPr>
            <p:ph type="sldNum" sz="quarter" idx="12"/>
          </p:nvPr>
        </p:nvSpPr>
        <p:spPr/>
        <p:txBody>
          <a:bodyPr/>
          <a:lstStyle/>
          <a:p>
            <a:fld id="{F32FC7B8-3F71-47AA-A768-477DD82742EF}" type="slidenum">
              <a:rPr lang="nb-NO" smtClean="0"/>
              <a:t>‹#›</a:t>
            </a:fld>
            <a:endParaRPr lang="nb-NO"/>
          </a:p>
        </p:txBody>
      </p:sp>
    </p:spTree>
    <p:extLst>
      <p:ext uri="{BB962C8B-B14F-4D97-AF65-F5344CB8AC3E}">
        <p14:creationId xmlns:p14="http://schemas.microsoft.com/office/powerpoint/2010/main" val="35306298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Loddrett tekst">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smtClean="0"/>
              <a:t>Klikk for å redigere tittelstil</a:t>
            </a:r>
            <a:endParaRPr lang="nb-NO"/>
          </a:p>
        </p:txBody>
      </p:sp>
      <p:sp>
        <p:nvSpPr>
          <p:cNvPr id="3" name="Plassholder for loddrett tekst 2"/>
          <p:cNvSpPr>
            <a:spLocks noGrp="1"/>
          </p:cNvSpPr>
          <p:nvPr>
            <p:ph type="body" orient="vert" idx="1"/>
          </p:nvPr>
        </p:nvSpPr>
        <p:spPr/>
        <p:txBody>
          <a:bodyPr vert="eaVert"/>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4" name="Plassholder for dato 3"/>
          <p:cNvSpPr>
            <a:spLocks noGrp="1"/>
          </p:cNvSpPr>
          <p:nvPr>
            <p:ph type="dt" sz="half" idx="10"/>
          </p:nvPr>
        </p:nvSpPr>
        <p:spPr/>
        <p:txBody>
          <a:bodyPr/>
          <a:lstStyle/>
          <a:p>
            <a:fld id="{C001B625-FBE0-407E-97D2-230A80F64BFD}" type="datetimeFigureOut">
              <a:rPr lang="nb-NO" smtClean="0"/>
              <a:t>24.03.2020</a:t>
            </a:fld>
            <a:endParaRPr lang="nb-NO"/>
          </a:p>
        </p:txBody>
      </p:sp>
      <p:sp>
        <p:nvSpPr>
          <p:cNvPr id="5" name="Plassholder for bunntekst 4"/>
          <p:cNvSpPr>
            <a:spLocks noGrp="1"/>
          </p:cNvSpPr>
          <p:nvPr>
            <p:ph type="ftr" sz="quarter" idx="11"/>
          </p:nvPr>
        </p:nvSpPr>
        <p:spPr/>
        <p:txBody>
          <a:bodyPr/>
          <a:lstStyle/>
          <a:p>
            <a:endParaRPr lang="nb-NO"/>
          </a:p>
        </p:txBody>
      </p:sp>
      <p:sp>
        <p:nvSpPr>
          <p:cNvPr id="6" name="Plassholder for lysbildenummer 5"/>
          <p:cNvSpPr>
            <a:spLocks noGrp="1"/>
          </p:cNvSpPr>
          <p:nvPr>
            <p:ph type="sldNum" sz="quarter" idx="12"/>
          </p:nvPr>
        </p:nvSpPr>
        <p:spPr/>
        <p:txBody>
          <a:bodyPr/>
          <a:lstStyle/>
          <a:p>
            <a:fld id="{F32FC7B8-3F71-47AA-A768-477DD82742EF}" type="slidenum">
              <a:rPr lang="nb-NO" smtClean="0"/>
              <a:t>‹#›</a:t>
            </a:fld>
            <a:endParaRPr lang="nb-NO"/>
          </a:p>
        </p:txBody>
      </p:sp>
    </p:spTree>
    <p:extLst>
      <p:ext uri="{BB962C8B-B14F-4D97-AF65-F5344CB8AC3E}">
        <p14:creationId xmlns:p14="http://schemas.microsoft.com/office/powerpoint/2010/main" val="28702212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drett tittel og tekst">
    <p:spTree>
      <p:nvGrpSpPr>
        <p:cNvPr id="1" name=""/>
        <p:cNvGrpSpPr/>
        <p:nvPr/>
      </p:nvGrpSpPr>
      <p:grpSpPr>
        <a:xfrm>
          <a:off x="0" y="0"/>
          <a:ext cx="0" cy="0"/>
          <a:chOff x="0" y="0"/>
          <a:chExt cx="0" cy="0"/>
        </a:xfrm>
      </p:grpSpPr>
      <p:sp>
        <p:nvSpPr>
          <p:cNvPr id="2" name="Loddrett tittel 1"/>
          <p:cNvSpPr>
            <a:spLocks noGrp="1"/>
          </p:cNvSpPr>
          <p:nvPr>
            <p:ph type="title" orient="vert"/>
          </p:nvPr>
        </p:nvSpPr>
        <p:spPr>
          <a:xfrm>
            <a:off x="8724900" y="365125"/>
            <a:ext cx="2628900" cy="5811838"/>
          </a:xfrm>
        </p:spPr>
        <p:txBody>
          <a:bodyPr vert="eaVert"/>
          <a:lstStyle/>
          <a:p>
            <a:r>
              <a:rPr lang="nb-NO" smtClean="0"/>
              <a:t>Klikk for å redigere tittelstil</a:t>
            </a:r>
            <a:endParaRPr lang="nb-NO"/>
          </a:p>
        </p:txBody>
      </p:sp>
      <p:sp>
        <p:nvSpPr>
          <p:cNvPr id="3" name="Plassholder for loddrett tekst 2"/>
          <p:cNvSpPr>
            <a:spLocks noGrp="1"/>
          </p:cNvSpPr>
          <p:nvPr>
            <p:ph type="body" orient="vert" idx="1"/>
          </p:nvPr>
        </p:nvSpPr>
        <p:spPr>
          <a:xfrm>
            <a:off x="838200" y="365125"/>
            <a:ext cx="7734300" cy="5811838"/>
          </a:xfrm>
        </p:spPr>
        <p:txBody>
          <a:bodyPr vert="eaVert"/>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4" name="Plassholder for dato 3"/>
          <p:cNvSpPr>
            <a:spLocks noGrp="1"/>
          </p:cNvSpPr>
          <p:nvPr>
            <p:ph type="dt" sz="half" idx="10"/>
          </p:nvPr>
        </p:nvSpPr>
        <p:spPr/>
        <p:txBody>
          <a:bodyPr/>
          <a:lstStyle/>
          <a:p>
            <a:fld id="{C001B625-FBE0-407E-97D2-230A80F64BFD}" type="datetimeFigureOut">
              <a:rPr lang="nb-NO" smtClean="0"/>
              <a:t>24.03.2020</a:t>
            </a:fld>
            <a:endParaRPr lang="nb-NO"/>
          </a:p>
        </p:txBody>
      </p:sp>
      <p:sp>
        <p:nvSpPr>
          <p:cNvPr id="5" name="Plassholder for bunntekst 4"/>
          <p:cNvSpPr>
            <a:spLocks noGrp="1"/>
          </p:cNvSpPr>
          <p:nvPr>
            <p:ph type="ftr" sz="quarter" idx="11"/>
          </p:nvPr>
        </p:nvSpPr>
        <p:spPr/>
        <p:txBody>
          <a:bodyPr/>
          <a:lstStyle/>
          <a:p>
            <a:endParaRPr lang="nb-NO"/>
          </a:p>
        </p:txBody>
      </p:sp>
      <p:sp>
        <p:nvSpPr>
          <p:cNvPr id="6" name="Plassholder for lysbildenummer 5"/>
          <p:cNvSpPr>
            <a:spLocks noGrp="1"/>
          </p:cNvSpPr>
          <p:nvPr>
            <p:ph type="sldNum" sz="quarter" idx="12"/>
          </p:nvPr>
        </p:nvSpPr>
        <p:spPr/>
        <p:txBody>
          <a:bodyPr/>
          <a:lstStyle/>
          <a:p>
            <a:fld id="{F32FC7B8-3F71-47AA-A768-477DD82742EF}" type="slidenum">
              <a:rPr lang="nb-NO" smtClean="0"/>
              <a:t>‹#›</a:t>
            </a:fld>
            <a:endParaRPr lang="nb-NO"/>
          </a:p>
        </p:txBody>
      </p:sp>
    </p:spTree>
    <p:extLst>
      <p:ext uri="{BB962C8B-B14F-4D97-AF65-F5344CB8AC3E}">
        <p14:creationId xmlns:p14="http://schemas.microsoft.com/office/powerpoint/2010/main" val="6189276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tel og innho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smtClean="0"/>
              <a:t>Klikk for å redigere tittelstil</a:t>
            </a:r>
            <a:endParaRPr lang="nb-NO"/>
          </a:p>
        </p:txBody>
      </p:sp>
      <p:sp>
        <p:nvSpPr>
          <p:cNvPr id="3" name="Plassholder for innhold 2"/>
          <p:cNvSpPr>
            <a:spLocks noGrp="1"/>
          </p:cNvSpPr>
          <p:nvPr>
            <p:ph idx="1"/>
          </p:nvPr>
        </p:nvSpPr>
        <p:spPr/>
        <p:txBody>
          <a:body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4" name="Plassholder for dato 3"/>
          <p:cNvSpPr>
            <a:spLocks noGrp="1"/>
          </p:cNvSpPr>
          <p:nvPr>
            <p:ph type="dt" sz="half" idx="10"/>
          </p:nvPr>
        </p:nvSpPr>
        <p:spPr/>
        <p:txBody>
          <a:bodyPr/>
          <a:lstStyle/>
          <a:p>
            <a:fld id="{C001B625-FBE0-407E-97D2-230A80F64BFD}" type="datetimeFigureOut">
              <a:rPr lang="nb-NO" smtClean="0"/>
              <a:t>24.03.2020</a:t>
            </a:fld>
            <a:endParaRPr lang="nb-NO"/>
          </a:p>
        </p:txBody>
      </p:sp>
      <p:sp>
        <p:nvSpPr>
          <p:cNvPr id="5" name="Plassholder for bunntekst 4"/>
          <p:cNvSpPr>
            <a:spLocks noGrp="1"/>
          </p:cNvSpPr>
          <p:nvPr>
            <p:ph type="ftr" sz="quarter" idx="11"/>
          </p:nvPr>
        </p:nvSpPr>
        <p:spPr/>
        <p:txBody>
          <a:bodyPr/>
          <a:lstStyle/>
          <a:p>
            <a:endParaRPr lang="nb-NO"/>
          </a:p>
        </p:txBody>
      </p:sp>
      <p:sp>
        <p:nvSpPr>
          <p:cNvPr id="6" name="Plassholder for lysbildenummer 5"/>
          <p:cNvSpPr>
            <a:spLocks noGrp="1"/>
          </p:cNvSpPr>
          <p:nvPr>
            <p:ph type="sldNum" sz="quarter" idx="12"/>
          </p:nvPr>
        </p:nvSpPr>
        <p:spPr/>
        <p:txBody>
          <a:bodyPr/>
          <a:lstStyle/>
          <a:p>
            <a:fld id="{F32FC7B8-3F71-47AA-A768-477DD82742EF}" type="slidenum">
              <a:rPr lang="nb-NO" smtClean="0"/>
              <a:t>‹#›</a:t>
            </a:fld>
            <a:endParaRPr lang="nb-NO"/>
          </a:p>
        </p:txBody>
      </p:sp>
    </p:spTree>
    <p:extLst>
      <p:ext uri="{BB962C8B-B14F-4D97-AF65-F5344CB8AC3E}">
        <p14:creationId xmlns:p14="http://schemas.microsoft.com/office/powerpoint/2010/main" val="19059269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Deloverskrift">
    <p:spTree>
      <p:nvGrpSpPr>
        <p:cNvPr id="1" name=""/>
        <p:cNvGrpSpPr/>
        <p:nvPr/>
      </p:nvGrpSpPr>
      <p:grpSpPr>
        <a:xfrm>
          <a:off x="0" y="0"/>
          <a:ext cx="0" cy="0"/>
          <a:chOff x="0" y="0"/>
          <a:chExt cx="0" cy="0"/>
        </a:xfrm>
      </p:grpSpPr>
      <p:sp>
        <p:nvSpPr>
          <p:cNvPr id="2" name="Tittel 1"/>
          <p:cNvSpPr>
            <a:spLocks noGrp="1"/>
          </p:cNvSpPr>
          <p:nvPr>
            <p:ph type="title"/>
          </p:nvPr>
        </p:nvSpPr>
        <p:spPr>
          <a:xfrm>
            <a:off x="831850" y="1709738"/>
            <a:ext cx="10515600" cy="2852737"/>
          </a:xfrm>
        </p:spPr>
        <p:txBody>
          <a:bodyPr anchor="b"/>
          <a:lstStyle>
            <a:lvl1pPr>
              <a:defRPr sz="6000"/>
            </a:lvl1pPr>
          </a:lstStyle>
          <a:p>
            <a:r>
              <a:rPr lang="nb-NO" smtClean="0"/>
              <a:t>Klikk for å redigere tittelstil</a:t>
            </a:r>
            <a:endParaRPr lang="nb-NO"/>
          </a:p>
        </p:txBody>
      </p:sp>
      <p:sp>
        <p:nvSpPr>
          <p:cNvPr id="3" name="Plassholder for teks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b-NO" smtClean="0"/>
              <a:t>Klikk for å redigere tekststiler i malen</a:t>
            </a:r>
          </a:p>
        </p:txBody>
      </p:sp>
      <p:sp>
        <p:nvSpPr>
          <p:cNvPr id="4" name="Plassholder for dato 3"/>
          <p:cNvSpPr>
            <a:spLocks noGrp="1"/>
          </p:cNvSpPr>
          <p:nvPr>
            <p:ph type="dt" sz="half" idx="10"/>
          </p:nvPr>
        </p:nvSpPr>
        <p:spPr/>
        <p:txBody>
          <a:bodyPr/>
          <a:lstStyle/>
          <a:p>
            <a:fld id="{C001B625-FBE0-407E-97D2-230A80F64BFD}" type="datetimeFigureOut">
              <a:rPr lang="nb-NO" smtClean="0"/>
              <a:t>24.03.2020</a:t>
            </a:fld>
            <a:endParaRPr lang="nb-NO"/>
          </a:p>
        </p:txBody>
      </p:sp>
      <p:sp>
        <p:nvSpPr>
          <p:cNvPr id="5" name="Plassholder for bunntekst 4"/>
          <p:cNvSpPr>
            <a:spLocks noGrp="1"/>
          </p:cNvSpPr>
          <p:nvPr>
            <p:ph type="ftr" sz="quarter" idx="11"/>
          </p:nvPr>
        </p:nvSpPr>
        <p:spPr/>
        <p:txBody>
          <a:bodyPr/>
          <a:lstStyle/>
          <a:p>
            <a:endParaRPr lang="nb-NO"/>
          </a:p>
        </p:txBody>
      </p:sp>
      <p:sp>
        <p:nvSpPr>
          <p:cNvPr id="6" name="Plassholder for lysbildenummer 5"/>
          <p:cNvSpPr>
            <a:spLocks noGrp="1"/>
          </p:cNvSpPr>
          <p:nvPr>
            <p:ph type="sldNum" sz="quarter" idx="12"/>
          </p:nvPr>
        </p:nvSpPr>
        <p:spPr/>
        <p:txBody>
          <a:bodyPr/>
          <a:lstStyle/>
          <a:p>
            <a:fld id="{F32FC7B8-3F71-47AA-A768-477DD82742EF}" type="slidenum">
              <a:rPr lang="nb-NO" smtClean="0"/>
              <a:t>‹#›</a:t>
            </a:fld>
            <a:endParaRPr lang="nb-NO"/>
          </a:p>
        </p:txBody>
      </p:sp>
    </p:spTree>
    <p:extLst>
      <p:ext uri="{BB962C8B-B14F-4D97-AF65-F5344CB8AC3E}">
        <p14:creationId xmlns:p14="http://schemas.microsoft.com/office/powerpoint/2010/main" val="38491306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o innholdsdeler">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smtClean="0"/>
              <a:t>Klikk for å redigere tittelstil</a:t>
            </a:r>
            <a:endParaRPr lang="nb-NO"/>
          </a:p>
        </p:txBody>
      </p:sp>
      <p:sp>
        <p:nvSpPr>
          <p:cNvPr id="3" name="Plassholder for innhold 2"/>
          <p:cNvSpPr>
            <a:spLocks noGrp="1"/>
          </p:cNvSpPr>
          <p:nvPr>
            <p:ph sz="half" idx="1"/>
          </p:nvPr>
        </p:nvSpPr>
        <p:spPr>
          <a:xfrm>
            <a:off x="838200" y="1825625"/>
            <a:ext cx="5181600" cy="4351338"/>
          </a:xfrm>
        </p:spPr>
        <p:txBody>
          <a:body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4" name="Plassholder for innhold 3"/>
          <p:cNvSpPr>
            <a:spLocks noGrp="1"/>
          </p:cNvSpPr>
          <p:nvPr>
            <p:ph sz="half" idx="2"/>
          </p:nvPr>
        </p:nvSpPr>
        <p:spPr>
          <a:xfrm>
            <a:off x="6172200" y="1825625"/>
            <a:ext cx="5181600" cy="4351338"/>
          </a:xfrm>
        </p:spPr>
        <p:txBody>
          <a:body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5" name="Plassholder for dato 4"/>
          <p:cNvSpPr>
            <a:spLocks noGrp="1"/>
          </p:cNvSpPr>
          <p:nvPr>
            <p:ph type="dt" sz="half" idx="10"/>
          </p:nvPr>
        </p:nvSpPr>
        <p:spPr/>
        <p:txBody>
          <a:bodyPr/>
          <a:lstStyle/>
          <a:p>
            <a:fld id="{C001B625-FBE0-407E-97D2-230A80F64BFD}" type="datetimeFigureOut">
              <a:rPr lang="nb-NO" smtClean="0"/>
              <a:t>24.03.2020</a:t>
            </a:fld>
            <a:endParaRPr lang="nb-NO"/>
          </a:p>
        </p:txBody>
      </p:sp>
      <p:sp>
        <p:nvSpPr>
          <p:cNvPr id="6" name="Plassholder for bunntekst 5"/>
          <p:cNvSpPr>
            <a:spLocks noGrp="1"/>
          </p:cNvSpPr>
          <p:nvPr>
            <p:ph type="ftr" sz="quarter" idx="11"/>
          </p:nvPr>
        </p:nvSpPr>
        <p:spPr/>
        <p:txBody>
          <a:bodyPr/>
          <a:lstStyle/>
          <a:p>
            <a:endParaRPr lang="nb-NO"/>
          </a:p>
        </p:txBody>
      </p:sp>
      <p:sp>
        <p:nvSpPr>
          <p:cNvPr id="7" name="Plassholder for lysbildenummer 6"/>
          <p:cNvSpPr>
            <a:spLocks noGrp="1"/>
          </p:cNvSpPr>
          <p:nvPr>
            <p:ph type="sldNum" sz="quarter" idx="12"/>
          </p:nvPr>
        </p:nvSpPr>
        <p:spPr/>
        <p:txBody>
          <a:bodyPr/>
          <a:lstStyle/>
          <a:p>
            <a:fld id="{F32FC7B8-3F71-47AA-A768-477DD82742EF}" type="slidenum">
              <a:rPr lang="nb-NO" smtClean="0"/>
              <a:t>‹#›</a:t>
            </a:fld>
            <a:endParaRPr lang="nb-NO"/>
          </a:p>
        </p:txBody>
      </p:sp>
    </p:spTree>
    <p:extLst>
      <p:ext uri="{BB962C8B-B14F-4D97-AF65-F5344CB8AC3E}">
        <p14:creationId xmlns:p14="http://schemas.microsoft.com/office/powerpoint/2010/main" val="2995610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Sammenligning">
    <p:spTree>
      <p:nvGrpSpPr>
        <p:cNvPr id="1" name=""/>
        <p:cNvGrpSpPr/>
        <p:nvPr/>
      </p:nvGrpSpPr>
      <p:grpSpPr>
        <a:xfrm>
          <a:off x="0" y="0"/>
          <a:ext cx="0" cy="0"/>
          <a:chOff x="0" y="0"/>
          <a:chExt cx="0" cy="0"/>
        </a:xfrm>
      </p:grpSpPr>
      <p:sp>
        <p:nvSpPr>
          <p:cNvPr id="2" name="Tittel 1"/>
          <p:cNvSpPr>
            <a:spLocks noGrp="1"/>
          </p:cNvSpPr>
          <p:nvPr>
            <p:ph type="title"/>
          </p:nvPr>
        </p:nvSpPr>
        <p:spPr>
          <a:xfrm>
            <a:off x="839788" y="365125"/>
            <a:ext cx="10515600" cy="1325563"/>
          </a:xfrm>
        </p:spPr>
        <p:txBody>
          <a:bodyPr/>
          <a:lstStyle/>
          <a:p>
            <a:r>
              <a:rPr lang="nb-NO" smtClean="0"/>
              <a:t>Klikk for å redigere tittelstil</a:t>
            </a:r>
            <a:endParaRPr lang="nb-NO"/>
          </a:p>
        </p:txBody>
      </p:sp>
      <p:sp>
        <p:nvSpPr>
          <p:cNvPr id="3" name="Plassholder for teks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smtClean="0"/>
              <a:t>Klikk for å redigere tekststiler i malen</a:t>
            </a:r>
          </a:p>
        </p:txBody>
      </p:sp>
      <p:sp>
        <p:nvSpPr>
          <p:cNvPr id="4" name="Plassholder for innhold 3"/>
          <p:cNvSpPr>
            <a:spLocks noGrp="1"/>
          </p:cNvSpPr>
          <p:nvPr>
            <p:ph sz="half" idx="2"/>
          </p:nvPr>
        </p:nvSpPr>
        <p:spPr>
          <a:xfrm>
            <a:off x="839788" y="2505075"/>
            <a:ext cx="5157787" cy="3684588"/>
          </a:xfrm>
        </p:spPr>
        <p:txBody>
          <a:body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5" name="Plassholder for teks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smtClean="0"/>
              <a:t>Klikk for å redigere tekststiler i malen</a:t>
            </a:r>
          </a:p>
        </p:txBody>
      </p:sp>
      <p:sp>
        <p:nvSpPr>
          <p:cNvPr id="6" name="Plassholder for innhold 5"/>
          <p:cNvSpPr>
            <a:spLocks noGrp="1"/>
          </p:cNvSpPr>
          <p:nvPr>
            <p:ph sz="quarter" idx="4"/>
          </p:nvPr>
        </p:nvSpPr>
        <p:spPr>
          <a:xfrm>
            <a:off x="6172200" y="2505075"/>
            <a:ext cx="5183188" cy="3684588"/>
          </a:xfrm>
        </p:spPr>
        <p:txBody>
          <a:body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7" name="Plassholder for dato 6"/>
          <p:cNvSpPr>
            <a:spLocks noGrp="1"/>
          </p:cNvSpPr>
          <p:nvPr>
            <p:ph type="dt" sz="half" idx="10"/>
          </p:nvPr>
        </p:nvSpPr>
        <p:spPr/>
        <p:txBody>
          <a:bodyPr/>
          <a:lstStyle/>
          <a:p>
            <a:fld id="{C001B625-FBE0-407E-97D2-230A80F64BFD}" type="datetimeFigureOut">
              <a:rPr lang="nb-NO" smtClean="0"/>
              <a:t>24.03.2020</a:t>
            </a:fld>
            <a:endParaRPr lang="nb-NO"/>
          </a:p>
        </p:txBody>
      </p:sp>
      <p:sp>
        <p:nvSpPr>
          <p:cNvPr id="8" name="Plassholder for bunntekst 7"/>
          <p:cNvSpPr>
            <a:spLocks noGrp="1"/>
          </p:cNvSpPr>
          <p:nvPr>
            <p:ph type="ftr" sz="quarter" idx="11"/>
          </p:nvPr>
        </p:nvSpPr>
        <p:spPr/>
        <p:txBody>
          <a:bodyPr/>
          <a:lstStyle/>
          <a:p>
            <a:endParaRPr lang="nb-NO"/>
          </a:p>
        </p:txBody>
      </p:sp>
      <p:sp>
        <p:nvSpPr>
          <p:cNvPr id="9" name="Plassholder for lysbildenummer 8"/>
          <p:cNvSpPr>
            <a:spLocks noGrp="1"/>
          </p:cNvSpPr>
          <p:nvPr>
            <p:ph type="sldNum" sz="quarter" idx="12"/>
          </p:nvPr>
        </p:nvSpPr>
        <p:spPr/>
        <p:txBody>
          <a:bodyPr/>
          <a:lstStyle/>
          <a:p>
            <a:fld id="{F32FC7B8-3F71-47AA-A768-477DD82742EF}" type="slidenum">
              <a:rPr lang="nb-NO" smtClean="0"/>
              <a:t>‹#›</a:t>
            </a:fld>
            <a:endParaRPr lang="nb-NO"/>
          </a:p>
        </p:txBody>
      </p:sp>
    </p:spTree>
    <p:extLst>
      <p:ext uri="{BB962C8B-B14F-4D97-AF65-F5344CB8AC3E}">
        <p14:creationId xmlns:p14="http://schemas.microsoft.com/office/powerpoint/2010/main" val="1986118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Bare tittel">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smtClean="0"/>
              <a:t>Klikk for å redigere tittelstil</a:t>
            </a:r>
            <a:endParaRPr lang="nb-NO"/>
          </a:p>
        </p:txBody>
      </p:sp>
      <p:sp>
        <p:nvSpPr>
          <p:cNvPr id="3" name="Plassholder for dato 2"/>
          <p:cNvSpPr>
            <a:spLocks noGrp="1"/>
          </p:cNvSpPr>
          <p:nvPr>
            <p:ph type="dt" sz="half" idx="10"/>
          </p:nvPr>
        </p:nvSpPr>
        <p:spPr/>
        <p:txBody>
          <a:bodyPr/>
          <a:lstStyle/>
          <a:p>
            <a:fld id="{C001B625-FBE0-407E-97D2-230A80F64BFD}" type="datetimeFigureOut">
              <a:rPr lang="nb-NO" smtClean="0"/>
              <a:t>24.03.2020</a:t>
            </a:fld>
            <a:endParaRPr lang="nb-NO"/>
          </a:p>
        </p:txBody>
      </p:sp>
      <p:sp>
        <p:nvSpPr>
          <p:cNvPr id="4" name="Plassholder for bunntekst 3"/>
          <p:cNvSpPr>
            <a:spLocks noGrp="1"/>
          </p:cNvSpPr>
          <p:nvPr>
            <p:ph type="ftr" sz="quarter" idx="11"/>
          </p:nvPr>
        </p:nvSpPr>
        <p:spPr/>
        <p:txBody>
          <a:bodyPr/>
          <a:lstStyle/>
          <a:p>
            <a:endParaRPr lang="nb-NO"/>
          </a:p>
        </p:txBody>
      </p:sp>
      <p:sp>
        <p:nvSpPr>
          <p:cNvPr id="5" name="Plassholder for lysbildenummer 4"/>
          <p:cNvSpPr>
            <a:spLocks noGrp="1"/>
          </p:cNvSpPr>
          <p:nvPr>
            <p:ph type="sldNum" sz="quarter" idx="12"/>
          </p:nvPr>
        </p:nvSpPr>
        <p:spPr/>
        <p:txBody>
          <a:bodyPr/>
          <a:lstStyle/>
          <a:p>
            <a:fld id="{F32FC7B8-3F71-47AA-A768-477DD82742EF}" type="slidenum">
              <a:rPr lang="nb-NO" smtClean="0"/>
              <a:t>‹#›</a:t>
            </a:fld>
            <a:endParaRPr lang="nb-NO"/>
          </a:p>
        </p:txBody>
      </p:sp>
    </p:spTree>
    <p:extLst>
      <p:ext uri="{BB962C8B-B14F-4D97-AF65-F5344CB8AC3E}">
        <p14:creationId xmlns:p14="http://schemas.microsoft.com/office/powerpoint/2010/main" val="42116576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t">
    <p:spTree>
      <p:nvGrpSpPr>
        <p:cNvPr id="1" name=""/>
        <p:cNvGrpSpPr/>
        <p:nvPr/>
      </p:nvGrpSpPr>
      <p:grpSpPr>
        <a:xfrm>
          <a:off x="0" y="0"/>
          <a:ext cx="0" cy="0"/>
          <a:chOff x="0" y="0"/>
          <a:chExt cx="0" cy="0"/>
        </a:xfrm>
      </p:grpSpPr>
      <p:sp>
        <p:nvSpPr>
          <p:cNvPr id="2" name="Plassholder for dato 1"/>
          <p:cNvSpPr>
            <a:spLocks noGrp="1"/>
          </p:cNvSpPr>
          <p:nvPr>
            <p:ph type="dt" sz="half" idx="10"/>
          </p:nvPr>
        </p:nvSpPr>
        <p:spPr/>
        <p:txBody>
          <a:bodyPr/>
          <a:lstStyle/>
          <a:p>
            <a:fld id="{C001B625-FBE0-407E-97D2-230A80F64BFD}" type="datetimeFigureOut">
              <a:rPr lang="nb-NO" smtClean="0"/>
              <a:t>24.03.2020</a:t>
            </a:fld>
            <a:endParaRPr lang="nb-NO"/>
          </a:p>
        </p:txBody>
      </p:sp>
      <p:sp>
        <p:nvSpPr>
          <p:cNvPr id="3" name="Plassholder for bunntekst 2"/>
          <p:cNvSpPr>
            <a:spLocks noGrp="1"/>
          </p:cNvSpPr>
          <p:nvPr>
            <p:ph type="ftr" sz="quarter" idx="11"/>
          </p:nvPr>
        </p:nvSpPr>
        <p:spPr/>
        <p:txBody>
          <a:bodyPr/>
          <a:lstStyle/>
          <a:p>
            <a:endParaRPr lang="nb-NO"/>
          </a:p>
        </p:txBody>
      </p:sp>
      <p:sp>
        <p:nvSpPr>
          <p:cNvPr id="4" name="Plassholder for lysbildenummer 3"/>
          <p:cNvSpPr>
            <a:spLocks noGrp="1"/>
          </p:cNvSpPr>
          <p:nvPr>
            <p:ph type="sldNum" sz="quarter" idx="12"/>
          </p:nvPr>
        </p:nvSpPr>
        <p:spPr/>
        <p:txBody>
          <a:bodyPr/>
          <a:lstStyle/>
          <a:p>
            <a:fld id="{F32FC7B8-3F71-47AA-A768-477DD82742EF}" type="slidenum">
              <a:rPr lang="nb-NO" smtClean="0"/>
              <a:t>‹#›</a:t>
            </a:fld>
            <a:endParaRPr lang="nb-NO"/>
          </a:p>
        </p:txBody>
      </p:sp>
    </p:spTree>
    <p:extLst>
      <p:ext uri="{BB962C8B-B14F-4D97-AF65-F5344CB8AC3E}">
        <p14:creationId xmlns:p14="http://schemas.microsoft.com/office/powerpoint/2010/main" val="20677357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nhold med tekst">
    <p:spTree>
      <p:nvGrpSpPr>
        <p:cNvPr id="1" name=""/>
        <p:cNvGrpSpPr/>
        <p:nvPr/>
      </p:nvGrpSpPr>
      <p:grpSpPr>
        <a:xfrm>
          <a:off x="0" y="0"/>
          <a:ext cx="0" cy="0"/>
          <a:chOff x="0" y="0"/>
          <a:chExt cx="0" cy="0"/>
        </a:xfrm>
      </p:grpSpPr>
      <p:sp>
        <p:nvSpPr>
          <p:cNvPr id="2" name="Tittel 1"/>
          <p:cNvSpPr>
            <a:spLocks noGrp="1"/>
          </p:cNvSpPr>
          <p:nvPr>
            <p:ph type="title"/>
          </p:nvPr>
        </p:nvSpPr>
        <p:spPr>
          <a:xfrm>
            <a:off x="839788" y="457200"/>
            <a:ext cx="3932237" cy="1600200"/>
          </a:xfrm>
        </p:spPr>
        <p:txBody>
          <a:bodyPr anchor="b"/>
          <a:lstStyle>
            <a:lvl1pPr>
              <a:defRPr sz="3200"/>
            </a:lvl1pPr>
          </a:lstStyle>
          <a:p>
            <a:r>
              <a:rPr lang="nb-NO" smtClean="0"/>
              <a:t>Klikk for å redigere tittelstil</a:t>
            </a:r>
            <a:endParaRPr lang="nb-NO"/>
          </a:p>
        </p:txBody>
      </p:sp>
      <p:sp>
        <p:nvSpPr>
          <p:cNvPr id="3" name="Plassholder for innhold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4" name="Plassholder for teks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b-NO" smtClean="0"/>
              <a:t>Klikk for å redigere tekststiler i malen</a:t>
            </a:r>
          </a:p>
        </p:txBody>
      </p:sp>
      <p:sp>
        <p:nvSpPr>
          <p:cNvPr id="5" name="Plassholder for dato 4"/>
          <p:cNvSpPr>
            <a:spLocks noGrp="1"/>
          </p:cNvSpPr>
          <p:nvPr>
            <p:ph type="dt" sz="half" idx="10"/>
          </p:nvPr>
        </p:nvSpPr>
        <p:spPr/>
        <p:txBody>
          <a:bodyPr/>
          <a:lstStyle/>
          <a:p>
            <a:fld id="{C001B625-FBE0-407E-97D2-230A80F64BFD}" type="datetimeFigureOut">
              <a:rPr lang="nb-NO" smtClean="0"/>
              <a:t>24.03.2020</a:t>
            </a:fld>
            <a:endParaRPr lang="nb-NO"/>
          </a:p>
        </p:txBody>
      </p:sp>
      <p:sp>
        <p:nvSpPr>
          <p:cNvPr id="6" name="Plassholder for bunntekst 5"/>
          <p:cNvSpPr>
            <a:spLocks noGrp="1"/>
          </p:cNvSpPr>
          <p:nvPr>
            <p:ph type="ftr" sz="quarter" idx="11"/>
          </p:nvPr>
        </p:nvSpPr>
        <p:spPr/>
        <p:txBody>
          <a:bodyPr/>
          <a:lstStyle/>
          <a:p>
            <a:endParaRPr lang="nb-NO"/>
          </a:p>
        </p:txBody>
      </p:sp>
      <p:sp>
        <p:nvSpPr>
          <p:cNvPr id="7" name="Plassholder for lysbildenummer 6"/>
          <p:cNvSpPr>
            <a:spLocks noGrp="1"/>
          </p:cNvSpPr>
          <p:nvPr>
            <p:ph type="sldNum" sz="quarter" idx="12"/>
          </p:nvPr>
        </p:nvSpPr>
        <p:spPr/>
        <p:txBody>
          <a:bodyPr/>
          <a:lstStyle/>
          <a:p>
            <a:fld id="{F32FC7B8-3F71-47AA-A768-477DD82742EF}" type="slidenum">
              <a:rPr lang="nb-NO" smtClean="0"/>
              <a:t>‹#›</a:t>
            </a:fld>
            <a:endParaRPr lang="nb-NO"/>
          </a:p>
        </p:txBody>
      </p:sp>
    </p:spTree>
    <p:extLst>
      <p:ext uri="{BB962C8B-B14F-4D97-AF65-F5344CB8AC3E}">
        <p14:creationId xmlns:p14="http://schemas.microsoft.com/office/powerpoint/2010/main" val="16802581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e med tekst">
    <p:spTree>
      <p:nvGrpSpPr>
        <p:cNvPr id="1" name=""/>
        <p:cNvGrpSpPr/>
        <p:nvPr/>
      </p:nvGrpSpPr>
      <p:grpSpPr>
        <a:xfrm>
          <a:off x="0" y="0"/>
          <a:ext cx="0" cy="0"/>
          <a:chOff x="0" y="0"/>
          <a:chExt cx="0" cy="0"/>
        </a:xfrm>
      </p:grpSpPr>
      <p:sp>
        <p:nvSpPr>
          <p:cNvPr id="2" name="Tittel 1"/>
          <p:cNvSpPr>
            <a:spLocks noGrp="1"/>
          </p:cNvSpPr>
          <p:nvPr>
            <p:ph type="title"/>
          </p:nvPr>
        </p:nvSpPr>
        <p:spPr>
          <a:xfrm>
            <a:off x="839788" y="457200"/>
            <a:ext cx="3932237" cy="1600200"/>
          </a:xfrm>
        </p:spPr>
        <p:txBody>
          <a:bodyPr anchor="b"/>
          <a:lstStyle>
            <a:lvl1pPr>
              <a:defRPr sz="3200"/>
            </a:lvl1pPr>
          </a:lstStyle>
          <a:p>
            <a:r>
              <a:rPr lang="nb-NO" smtClean="0"/>
              <a:t>Klikk for å redigere tittelstil</a:t>
            </a:r>
            <a:endParaRPr lang="nb-NO"/>
          </a:p>
        </p:txBody>
      </p:sp>
      <p:sp>
        <p:nvSpPr>
          <p:cNvPr id="3" name="Plassholder for bild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b-NO"/>
          </a:p>
        </p:txBody>
      </p:sp>
      <p:sp>
        <p:nvSpPr>
          <p:cNvPr id="4" name="Plassholder for teks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b-NO" smtClean="0"/>
              <a:t>Klikk for å redigere tekststiler i malen</a:t>
            </a:r>
          </a:p>
        </p:txBody>
      </p:sp>
      <p:sp>
        <p:nvSpPr>
          <p:cNvPr id="5" name="Plassholder for dato 4"/>
          <p:cNvSpPr>
            <a:spLocks noGrp="1"/>
          </p:cNvSpPr>
          <p:nvPr>
            <p:ph type="dt" sz="half" idx="10"/>
          </p:nvPr>
        </p:nvSpPr>
        <p:spPr/>
        <p:txBody>
          <a:bodyPr/>
          <a:lstStyle/>
          <a:p>
            <a:fld id="{C001B625-FBE0-407E-97D2-230A80F64BFD}" type="datetimeFigureOut">
              <a:rPr lang="nb-NO" smtClean="0"/>
              <a:t>24.03.2020</a:t>
            </a:fld>
            <a:endParaRPr lang="nb-NO"/>
          </a:p>
        </p:txBody>
      </p:sp>
      <p:sp>
        <p:nvSpPr>
          <p:cNvPr id="6" name="Plassholder for bunntekst 5"/>
          <p:cNvSpPr>
            <a:spLocks noGrp="1"/>
          </p:cNvSpPr>
          <p:nvPr>
            <p:ph type="ftr" sz="quarter" idx="11"/>
          </p:nvPr>
        </p:nvSpPr>
        <p:spPr/>
        <p:txBody>
          <a:bodyPr/>
          <a:lstStyle/>
          <a:p>
            <a:endParaRPr lang="nb-NO"/>
          </a:p>
        </p:txBody>
      </p:sp>
      <p:sp>
        <p:nvSpPr>
          <p:cNvPr id="7" name="Plassholder for lysbildenummer 6"/>
          <p:cNvSpPr>
            <a:spLocks noGrp="1"/>
          </p:cNvSpPr>
          <p:nvPr>
            <p:ph type="sldNum" sz="quarter" idx="12"/>
          </p:nvPr>
        </p:nvSpPr>
        <p:spPr/>
        <p:txBody>
          <a:bodyPr/>
          <a:lstStyle/>
          <a:p>
            <a:fld id="{F32FC7B8-3F71-47AA-A768-477DD82742EF}" type="slidenum">
              <a:rPr lang="nb-NO" smtClean="0"/>
              <a:t>‹#›</a:t>
            </a:fld>
            <a:endParaRPr lang="nb-NO"/>
          </a:p>
        </p:txBody>
      </p:sp>
    </p:spTree>
    <p:extLst>
      <p:ext uri="{BB962C8B-B14F-4D97-AF65-F5344CB8AC3E}">
        <p14:creationId xmlns:p14="http://schemas.microsoft.com/office/powerpoint/2010/main" val="6765170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ssholder for tittel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nb-NO" smtClean="0"/>
              <a:t>Klikk for å redigere tittelstil</a:t>
            </a:r>
            <a:endParaRPr lang="nb-NO"/>
          </a:p>
        </p:txBody>
      </p:sp>
      <p:sp>
        <p:nvSpPr>
          <p:cNvPr id="3" name="Plassholder for teks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4" name="Plassholder for dato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001B625-FBE0-407E-97D2-230A80F64BFD}" type="datetimeFigureOut">
              <a:rPr lang="nb-NO" smtClean="0"/>
              <a:t>24.03.2020</a:t>
            </a:fld>
            <a:endParaRPr lang="nb-NO"/>
          </a:p>
        </p:txBody>
      </p:sp>
      <p:sp>
        <p:nvSpPr>
          <p:cNvPr id="5" name="Plassholder for bunntekst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b-NO"/>
          </a:p>
        </p:txBody>
      </p:sp>
      <p:sp>
        <p:nvSpPr>
          <p:cNvPr id="6" name="Plassholder for lysbildenumm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2FC7B8-3F71-47AA-A768-477DD82742EF}" type="slidenum">
              <a:rPr lang="nb-NO" smtClean="0"/>
              <a:t>‹#›</a:t>
            </a:fld>
            <a:endParaRPr lang="nb-NO"/>
          </a:p>
        </p:txBody>
      </p:sp>
    </p:spTree>
    <p:extLst>
      <p:ext uri="{BB962C8B-B14F-4D97-AF65-F5344CB8AC3E}">
        <p14:creationId xmlns:p14="http://schemas.microsoft.com/office/powerpoint/2010/main" val="309799723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b-N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mailto:ob853@kirken.no"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ctrTitle"/>
          </p:nvPr>
        </p:nvSpPr>
        <p:spPr>
          <a:xfrm>
            <a:off x="1548064" y="520784"/>
            <a:ext cx="9144000" cy="2387600"/>
          </a:xfrm>
        </p:spPr>
        <p:txBody>
          <a:bodyPr/>
          <a:lstStyle/>
          <a:p>
            <a:endParaRPr lang="nb-NO" dirty="0"/>
          </a:p>
        </p:txBody>
      </p:sp>
      <p:sp>
        <p:nvSpPr>
          <p:cNvPr id="3" name="Undertittel 2"/>
          <p:cNvSpPr>
            <a:spLocks noGrp="1"/>
          </p:cNvSpPr>
          <p:nvPr>
            <p:ph type="subTitle" idx="1"/>
          </p:nvPr>
        </p:nvSpPr>
        <p:spPr>
          <a:xfrm flipV="1">
            <a:off x="2011279" y="2375237"/>
            <a:ext cx="9144000" cy="92075"/>
          </a:xfrm>
        </p:spPr>
        <p:txBody>
          <a:bodyPr>
            <a:normAutofit fontScale="25000" lnSpcReduction="20000"/>
          </a:bodyPr>
          <a:lstStyle/>
          <a:p>
            <a:endParaRPr lang="nb-NO" dirty="0"/>
          </a:p>
        </p:txBody>
      </p:sp>
      <p:sp>
        <p:nvSpPr>
          <p:cNvPr id="14" name="Rectangle 11"/>
          <p:cNvSpPr>
            <a:spLocks noChangeArrowheads="1"/>
          </p:cNvSpPr>
          <p:nvPr/>
        </p:nvSpPr>
        <p:spPr bwMode="auto">
          <a:xfrm>
            <a:off x="2386263" y="1290385"/>
            <a:ext cx="7042485" cy="10848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152352" rIns="91440" bIns="38088"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nb-NO" altLang="nb-NO" sz="4000" b="1"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Utviklingshemning og sorg</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nb-NO" altLang="nb-NO" sz="1800" b="0" i="0" u="none" strike="noStrike" cap="none" normalizeH="0" baseline="0" dirty="0" smtClean="0">
              <a:ln>
                <a:noFill/>
              </a:ln>
              <a:solidFill>
                <a:schemeClr val="tx1"/>
              </a:solidFill>
              <a:effectLst/>
              <a:latin typeface="Arial" panose="020B0604020202020204" pitchFamily="34" charset="0"/>
            </a:endParaRPr>
          </a:p>
        </p:txBody>
      </p:sp>
      <p:pic>
        <p:nvPicPr>
          <p:cNvPr id="1034" name="Picture 10" descr="F100000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641180" y="2177715"/>
            <a:ext cx="6425867" cy="4523873"/>
          </a:xfrm>
          <a:prstGeom prst="rect">
            <a:avLst/>
          </a:prstGeom>
          <a:noFill/>
          <a:extLst>
            <a:ext uri="{909E8E84-426E-40DD-AFC4-6F175D3DCCD1}">
              <a14:hiddenFill xmlns:a14="http://schemas.microsoft.com/office/drawing/2010/main">
                <a:solidFill>
                  <a:srgbClr val="FFFFFF"/>
                </a:solidFill>
              </a14:hiddenFill>
            </a:ext>
          </a:extLst>
        </p:spPr>
      </p:pic>
      <p:sp>
        <p:nvSpPr>
          <p:cNvPr id="7" name="Rektangel 6"/>
          <p:cNvSpPr/>
          <p:nvPr/>
        </p:nvSpPr>
        <p:spPr>
          <a:xfrm>
            <a:off x="1387674" y="3677985"/>
            <a:ext cx="2879314" cy="276999"/>
          </a:xfrm>
          <a:prstGeom prst="rect">
            <a:avLst/>
          </a:prstGeom>
        </p:spPr>
        <p:txBody>
          <a:bodyPr wrap="none">
            <a:spAutoFit/>
          </a:bodyPr>
          <a:lstStyle/>
          <a:p>
            <a:pPr lvl="0" eaLnBrk="0" fontAlgn="base" hangingPunct="0">
              <a:spcBef>
                <a:spcPct val="0"/>
              </a:spcBef>
              <a:spcAft>
                <a:spcPct val="0"/>
              </a:spcAft>
            </a:pPr>
            <a:r>
              <a:rPr lang="nb-NO" altLang="nb-NO" sz="1200" i="1" dirty="0" smtClean="0">
                <a:latin typeface="Arial" panose="020B0604020202020204" pitchFamily="34" charset="0"/>
                <a:ea typeface="Times New Roman" panose="02020603050405020304" pitchFamily="18" charset="0"/>
              </a:rPr>
              <a:t>Maleri </a:t>
            </a:r>
            <a:r>
              <a:rPr lang="nb-NO" altLang="nb-NO" sz="1200" i="1" dirty="0">
                <a:latin typeface="Arial" panose="020B0604020202020204" pitchFamily="34" charset="0"/>
                <a:ea typeface="Times New Roman" panose="02020603050405020304" pitchFamily="18" charset="0"/>
              </a:rPr>
              <a:t>”Sorg” av Odd Bjørnar Danielsen</a:t>
            </a:r>
            <a:endParaRPr lang="nb-NO" sz="1200" dirty="0"/>
          </a:p>
        </p:txBody>
      </p:sp>
    </p:spTree>
    <p:extLst>
      <p:ext uri="{BB962C8B-B14F-4D97-AF65-F5344CB8AC3E}">
        <p14:creationId xmlns:p14="http://schemas.microsoft.com/office/powerpoint/2010/main" val="8120797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endParaRPr lang="nb-NO"/>
          </a:p>
        </p:txBody>
      </p:sp>
      <p:sp>
        <p:nvSpPr>
          <p:cNvPr id="3" name="Plassholder for innhold 2"/>
          <p:cNvSpPr>
            <a:spLocks noGrp="1"/>
          </p:cNvSpPr>
          <p:nvPr>
            <p:ph idx="1"/>
          </p:nvPr>
        </p:nvSpPr>
        <p:spPr/>
        <p:txBody>
          <a:bodyPr/>
          <a:lstStyle/>
          <a:p>
            <a:r>
              <a:rPr lang="nb-NO" dirty="0" smtClean="0"/>
              <a:t>Mennesker som er avhengig av hjelp fra andre, har flere tapsopplevelser enn de som klarer seg selv.</a:t>
            </a:r>
          </a:p>
          <a:p>
            <a:endParaRPr lang="nb-NO" dirty="0"/>
          </a:p>
          <a:p>
            <a:r>
              <a:rPr lang="nb-NO" dirty="0" smtClean="0"/>
              <a:t>Det mange ikke tenker over, er den sorgen de selv må gjennom over sin egen situasjon, sammenliknet med andre som klarer seg selv.</a:t>
            </a:r>
          </a:p>
          <a:p>
            <a:endParaRPr lang="nb-NO" dirty="0"/>
          </a:p>
          <a:p>
            <a:r>
              <a:rPr lang="nb-NO" dirty="0" smtClean="0"/>
              <a:t>Og en sorg man aldri får bearbeidet, kommer ofte tilbake med sterkere reaksjon neste gang man opplever et tap.</a:t>
            </a:r>
            <a:endParaRPr lang="nb-NO" dirty="0"/>
          </a:p>
        </p:txBody>
      </p:sp>
    </p:spTree>
    <p:extLst>
      <p:ext uri="{BB962C8B-B14F-4D97-AF65-F5344CB8AC3E}">
        <p14:creationId xmlns:p14="http://schemas.microsoft.com/office/powerpoint/2010/main" val="17167790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endParaRPr lang="nb-NO"/>
          </a:p>
        </p:txBody>
      </p:sp>
      <p:sp>
        <p:nvSpPr>
          <p:cNvPr id="3" name="Plassholder for innhold 2"/>
          <p:cNvSpPr>
            <a:spLocks noGrp="1"/>
          </p:cNvSpPr>
          <p:nvPr>
            <p:ph idx="1"/>
          </p:nvPr>
        </p:nvSpPr>
        <p:spPr/>
        <p:txBody>
          <a:bodyPr/>
          <a:lstStyle/>
          <a:p>
            <a:r>
              <a:rPr lang="nb-NO" dirty="0" smtClean="0"/>
              <a:t>En utviklingshemming er ikke en hemming av følelseslivet.</a:t>
            </a:r>
          </a:p>
          <a:p>
            <a:endParaRPr lang="nb-NO" dirty="0"/>
          </a:p>
          <a:p>
            <a:r>
              <a:rPr lang="nb-NO" dirty="0" smtClean="0"/>
              <a:t>Men det kan være en betydelig begrensing på muligheten til å kommunisere om følelser og reaksjoner.</a:t>
            </a:r>
          </a:p>
          <a:p>
            <a:endParaRPr lang="nb-NO" dirty="0"/>
          </a:p>
          <a:p>
            <a:r>
              <a:rPr lang="nb-NO" dirty="0" smtClean="0"/>
              <a:t>«Per» er 37 år. Han har for lenge siden blitt pedagogisk vurdert til å ha en forståelse som tilsvarer en 6-åring. Det som er lett å glemme eller overse, er at nå har Per 37 års erfaring på å ha det slik.</a:t>
            </a:r>
            <a:endParaRPr lang="nb-NO" dirty="0"/>
          </a:p>
        </p:txBody>
      </p:sp>
    </p:spTree>
    <p:extLst>
      <p:ext uri="{BB962C8B-B14F-4D97-AF65-F5344CB8AC3E}">
        <p14:creationId xmlns:p14="http://schemas.microsoft.com/office/powerpoint/2010/main" val="306219824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endParaRPr lang="nb-NO"/>
          </a:p>
        </p:txBody>
      </p:sp>
      <p:sp>
        <p:nvSpPr>
          <p:cNvPr id="3" name="Plassholder for innhold 2"/>
          <p:cNvSpPr>
            <a:spLocks noGrp="1"/>
          </p:cNvSpPr>
          <p:nvPr>
            <p:ph idx="1"/>
          </p:nvPr>
        </p:nvSpPr>
        <p:spPr/>
        <p:txBody>
          <a:bodyPr/>
          <a:lstStyle/>
          <a:p>
            <a:r>
              <a:rPr lang="nb-NO" dirty="0" smtClean="0"/>
              <a:t>«The </a:t>
            </a:r>
            <a:r>
              <a:rPr lang="nb-NO" dirty="0" err="1" smtClean="0"/>
              <a:t>differences</a:t>
            </a:r>
            <a:r>
              <a:rPr lang="nb-NO" dirty="0" smtClean="0"/>
              <a:t> </a:t>
            </a:r>
            <a:r>
              <a:rPr lang="nb-NO" dirty="0" err="1" smtClean="0"/>
              <a:t>between</a:t>
            </a:r>
            <a:r>
              <a:rPr lang="nb-NO" dirty="0" smtClean="0"/>
              <a:t> </a:t>
            </a:r>
            <a:r>
              <a:rPr lang="nb-NO" dirty="0" err="1" smtClean="0"/>
              <a:t>experiences</a:t>
            </a:r>
            <a:r>
              <a:rPr lang="nb-NO" dirty="0" smtClean="0"/>
              <a:t> </a:t>
            </a:r>
            <a:r>
              <a:rPr lang="nb-NO" dirty="0" err="1" smtClean="0"/>
              <a:t>of</a:t>
            </a:r>
            <a:r>
              <a:rPr lang="nb-NO" dirty="0" smtClean="0"/>
              <a:t> loss for </a:t>
            </a:r>
            <a:r>
              <a:rPr lang="nb-NO" dirty="0" err="1" smtClean="0"/>
              <a:t>people</a:t>
            </a:r>
            <a:r>
              <a:rPr lang="nb-NO" dirty="0" smtClean="0"/>
              <a:t> </a:t>
            </a:r>
            <a:r>
              <a:rPr lang="nb-NO" i="1" dirty="0" err="1" smtClean="0"/>
              <a:t>without</a:t>
            </a:r>
            <a:r>
              <a:rPr lang="nb-NO" dirty="0" smtClean="0"/>
              <a:t> </a:t>
            </a:r>
            <a:r>
              <a:rPr lang="nb-NO" dirty="0" err="1" smtClean="0"/>
              <a:t>learning</a:t>
            </a:r>
            <a:r>
              <a:rPr lang="nb-NO" dirty="0" smtClean="0"/>
              <a:t> </a:t>
            </a:r>
            <a:r>
              <a:rPr lang="nb-NO" dirty="0" err="1" smtClean="0"/>
              <a:t>difficulties</a:t>
            </a:r>
            <a:r>
              <a:rPr lang="nb-NO" dirty="0" smtClean="0"/>
              <a:t> and </a:t>
            </a:r>
            <a:r>
              <a:rPr lang="nb-NO" dirty="0" err="1" smtClean="0"/>
              <a:t>those</a:t>
            </a:r>
            <a:r>
              <a:rPr lang="nb-NO" dirty="0" smtClean="0"/>
              <a:t> </a:t>
            </a:r>
            <a:r>
              <a:rPr lang="nb-NO" i="1" dirty="0" err="1" smtClean="0"/>
              <a:t>with</a:t>
            </a:r>
            <a:r>
              <a:rPr lang="nb-NO" dirty="0" smtClean="0"/>
              <a:t> </a:t>
            </a:r>
            <a:r>
              <a:rPr lang="nb-NO" dirty="0" err="1" smtClean="0"/>
              <a:t>learning</a:t>
            </a:r>
            <a:r>
              <a:rPr lang="nb-NO" dirty="0" smtClean="0"/>
              <a:t> </a:t>
            </a:r>
            <a:r>
              <a:rPr lang="nb-NO" dirty="0" err="1" smtClean="0"/>
              <a:t>difficulties</a:t>
            </a:r>
            <a:r>
              <a:rPr lang="nb-NO" dirty="0" smtClean="0"/>
              <a:t> </a:t>
            </a:r>
            <a:r>
              <a:rPr lang="nb-NO" dirty="0" err="1" smtClean="0"/>
              <a:t>was</a:t>
            </a:r>
            <a:r>
              <a:rPr lang="nb-NO" dirty="0" smtClean="0"/>
              <a:t> </a:t>
            </a:r>
            <a:r>
              <a:rPr lang="nb-NO" dirty="0" err="1" smtClean="0"/>
              <a:t>shown</a:t>
            </a:r>
            <a:r>
              <a:rPr lang="nb-NO" dirty="0" smtClean="0"/>
              <a:t> not it </a:t>
            </a:r>
            <a:r>
              <a:rPr lang="nb-NO" dirty="0" err="1" smtClean="0"/>
              <a:t>the</a:t>
            </a:r>
            <a:r>
              <a:rPr lang="nb-NO" dirty="0" smtClean="0"/>
              <a:t> </a:t>
            </a:r>
            <a:r>
              <a:rPr lang="nb-NO" dirty="0" err="1" smtClean="0"/>
              <a:t>reaction</a:t>
            </a:r>
            <a:r>
              <a:rPr lang="nb-NO" dirty="0" smtClean="0"/>
              <a:t> </a:t>
            </a:r>
            <a:r>
              <a:rPr lang="nb-NO" dirty="0" err="1" smtClean="0"/>
              <a:t>of</a:t>
            </a:r>
            <a:r>
              <a:rPr lang="nb-NO" dirty="0" smtClean="0"/>
              <a:t> </a:t>
            </a:r>
            <a:r>
              <a:rPr lang="nb-NO" dirty="0" err="1" smtClean="0"/>
              <a:t>the</a:t>
            </a:r>
            <a:r>
              <a:rPr lang="nb-NO" dirty="0" smtClean="0"/>
              <a:t> latter </a:t>
            </a:r>
            <a:r>
              <a:rPr lang="nb-NO" dirty="0" err="1" smtClean="0"/>
              <a:t>group</a:t>
            </a:r>
            <a:r>
              <a:rPr lang="nb-NO" dirty="0" smtClean="0"/>
              <a:t> </a:t>
            </a:r>
            <a:r>
              <a:rPr lang="nb-NO" dirty="0" err="1" smtClean="0"/>
              <a:t>but</a:t>
            </a:r>
            <a:r>
              <a:rPr lang="nb-NO" dirty="0" smtClean="0"/>
              <a:t> in </a:t>
            </a:r>
            <a:r>
              <a:rPr lang="nb-NO" dirty="0" err="1" smtClean="0"/>
              <a:t>their</a:t>
            </a:r>
            <a:r>
              <a:rPr lang="nb-NO" dirty="0" smtClean="0"/>
              <a:t> </a:t>
            </a:r>
            <a:r>
              <a:rPr lang="nb-NO" dirty="0" err="1" smtClean="0"/>
              <a:t>vulnerability</a:t>
            </a:r>
            <a:r>
              <a:rPr lang="nb-NO" dirty="0" smtClean="0"/>
              <a:t> in </a:t>
            </a:r>
            <a:r>
              <a:rPr lang="nb-NO" dirty="0" err="1" smtClean="0"/>
              <a:t>other</a:t>
            </a:r>
            <a:r>
              <a:rPr lang="nb-NO" dirty="0" smtClean="0"/>
              <a:t> </a:t>
            </a:r>
            <a:r>
              <a:rPr lang="nb-NO" dirty="0" err="1" smtClean="0"/>
              <a:t>peoples´s</a:t>
            </a:r>
            <a:r>
              <a:rPr lang="nb-NO" dirty="0" smtClean="0"/>
              <a:t> </a:t>
            </a:r>
            <a:r>
              <a:rPr lang="nb-NO" dirty="0" err="1" smtClean="0"/>
              <a:t>attitudes</a:t>
            </a:r>
            <a:r>
              <a:rPr lang="nb-NO" dirty="0" smtClean="0"/>
              <a:t> </a:t>
            </a:r>
            <a:r>
              <a:rPr lang="nb-NO" dirty="0" err="1" smtClean="0"/>
              <a:t>towards</a:t>
            </a:r>
            <a:r>
              <a:rPr lang="nb-NO" dirty="0" smtClean="0"/>
              <a:t> </a:t>
            </a:r>
            <a:r>
              <a:rPr lang="nb-NO" dirty="0" err="1" smtClean="0"/>
              <a:t>them</a:t>
            </a:r>
            <a:r>
              <a:rPr lang="nb-NO" dirty="0" smtClean="0"/>
              <a:t>.» (</a:t>
            </a:r>
            <a:r>
              <a:rPr lang="nb-NO" dirty="0" err="1" smtClean="0"/>
              <a:t>Maureen</a:t>
            </a:r>
            <a:r>
              <a:rPr lang="nb-NO" dirty="0" smtClean="0"/>
              <a:t> </a:t>
            </a:r>
            <a:r>
              <a:rPr lang="nb-NO" dirty="0" err="1" smtClean="0"/>
              <a:t>Oswin</a:t>
            </a:r>
            <a:r>
              <a:rPr lang="nb-NO" dirty="0" smtClean="0"/>
              <a:t> 1991)</a:t>
            </a:r>
          </a:p>
          <a:p>
            <a:pPr marL="0" indent="0">
              <a:buNone/>
            </a:pPr>
            <a:r>
              <a:rPr lang="nb-NO" dirty="0"/>
              <a:t>	</a:t>
            </a:r>
            <a:r>
              <a:rPr lang="nb-NO" sz="1800" dirty="0" smtClean="0"/>
              <a:t>Hentet fra boka «Stemmer rundt sorg» av Marianne Cruys Sagen Dahl, Rogaland Høgskole 2002</a:t>
            </a:r>
            <a:endParaRPr lang="nb-NO" sz="1800" dirty="0"/>
          </a:p>
        </p:txBody>
      </p:sp>
    </p:spTree>
    <p:extLst>
      <p:ext uri="{BB962C8B-B14F-4D97-AF65-F5344CB8AC3E}">
        <p14:creationId xmlns:p14="http://schemas.microsoft.com/office/powerpoint/2010/main" val="58375377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Plassholder for dato 3"/>
          <p:cNvSpPr>
            <a:spLocks noGrp="1"/>
          </p:cNvSpPr>
          <p:nvPr>
            <p:ph type="dt" sz="quarter" idx="10"/>
          </p:nvPr>
        </p:nvSpPr>
        <p:spPr>
          <a:noFill/>
        </p:spPr>
        <p:txBody>
          <a:bodyPr/>
          <a:lstStyle>
            <a:lvl1pPr>
              <a:spcBef>
                <a:spcPct val="20000"/>
              </a:spcBef>
              <a:buClr>
                <a:srgbClr val="A50021"/>
              </a:buClr>
              <a:buSzPct val="75000"/>
              <a:buFont typeface="Wingdings" panose="05000000000000000000" pitchFamily="2" charset="2"/>
              <a:buChar char="n"/>
              <a:defRPr sz="3200">
                <a:solidFill>
                  <a:schemeClr val="tx1"/>
                </a:solidFill>
                <a:latin typeface="Times New Roman" panose="02020603050405020304" pitchFamily="18" charset="0"/>
              </a:defRPr>
            </a:lvl1pPr>
            <a:lvl2pPr marL="742950" indent="-285750">
              <a:spcBef>
                <a:spcPct val="20000"/>
              </a:spcBef>
              <a:buClr>
                <a:schemeClr val="accent2"/>
              </a:buClr>
              <a:buSzPct val="75000"/>
              <a:buFont typeface="Wingdings" panose="05000000000000000000" pitchFamily="2" charset="2"/>
              <a:buChar char="n"/>
              <a:defRPr sz="2800">
                <a:solidFill>
                  <a:schemeClr val="tx1"/>
                </a:solidFill>
                <a:latin typeface="Times New Roman" panose="02020603050405020304" pitchFamily="18" charset="0"/>
              </a:defRPr>
            </a:lvl2pPr>
            <a:lvl3pPr marL="1143000" indent="-228600">
              <a:spcBef>
                <a:spcPct val="20000"/>
              </a:spcBef>
              <a:buClr>
                <a:srgbClr val="666699"/>
              </a:buClr>
              <a:buSzPct val="70000"/>
              <a:buFont typeface="Wingdings" panose="05000000000000000000" pitchFamily="2" charset="2"/>
              <a:buChar char="n"/>
              <a:defRPr sz="2400">
                <a:solidFill>
                  <a:schemeClr val="tx1"/>
                </a:solidFill>
                <a:latin typeface="Times New Roman" panose="02020603050405020304" pitchFamily="18" charset="0"/>
              </a:defRPr>
            </a:lvl3pPr>
            <a:lvl4pPr marL="1600200" indent="-228600">
              <a:spcBef>
                <a:spcPct val="20000"/>
              </a:spcBef>
              <a:buSzPct val="60000"/>
              <a:buFont typeface="Wingdings" panose="05000000000000000000" pitchFamily="2" charset="2"/>
              <a:buChar char="n"/>
              <a:defRPr sz="2000">
                <a:solidFill>
                  <a:schemeClr val="tx1"/>
                </a:solidFill>
                <a:latin typeface="Times New Roman" panose="02020603050405020304" pitchFamily="18" charset="0"/>
              </a:defRPr>
            </a:lvl4pPr>
            <a:lvl5pPr marL="2057400" indent="-228600">
              <a:spcBef>
                <a:spcPct val="20000"/>
              </a:spcBef>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9pPr>
          </a:lstStyle>
          <a:p>
            <a:pPr>
              <a:spcBef>
                <a:spcPct val="0"/>
              </a:spcBef>
              <a:buClrTx/>
              <a:buSzTx/>
              <a:buFontTx/>
              <a:buNone/>
            </a:pPr>
            <a:fld id="{34EC009F-9428-4C83-9463-93125786FD66}" type="datetime1">
              <a:rPr lang="nn-NO" altLang="nb-NO" sz="1400">
                <a:solidFill>
                  <a:schemeClr val="tx2"/>
                </a:solidFill>
              </a:rPr>
              <a:pPr>
                <a:spcBef>
                  <a:spcPct val="0"/>
                </a:spcBef>
                <a:buClrTx/>
                <a:buSzTx/>
                <a:buFontTx/>
                <a:buNone/>
              </a:pPr>
              <a:t>24.03.2020</a:t>
            </a:fld>
            <a:endParaRPr lang="nb-NO" altLang="nb-NO" sz="1400">
              <a:solidFill>
                <a:schemeClr val="tx2"/>
              </a:solidFill>
            </a:endParaRPr>
          </a:p>
        </p:txBody>
      </p:sp>
      <p:sp>
        <p:nvSpPr>
          <p:cNvPr id="40963" name="Plassholder for bunntekst 4"/>
          <p:cNvSpPr>
            <a:spLocks noGrp="1"/>
          </p:cNvSpPr>
          <p:nvPr>
            <p:ph type="ftr" sz="quarter" idx="11"/>
          </p:nvPr>
        </p:nvSpPr>
        <p:spPr>
          <a:noFill/>
        </p:spPr>
        <p:txBody>
          <a:bodyPr/>
          <a:lstStyle>
            <a:lvl1pPr>
              <a:spcBef>
                <a:spcPct val="20000"/>
              </a:spcBef>
              <a:buClr>
                <a:srgbClr val="A50021"/>
              </a:buClr>
              <a:buSzPct val="75000"/>
              <a:buFont typeface="Wingdings" panose="05000000000000000000" pitchFamily="2" charset="2"/>
              <a:buChar char="n"/>
              <a:defRPr sz="3200">
                <a:solidFill>
                  <a:schemeClr val="tx1"/>
                </a:solidFill>
                <a:latin typeface="Times New Roman" panose="02020603050405020304" pitchFamily="18" charset="0"/>
              </a:defRPr>
            </a:lvl1pPr>
            <a:lvl2pPr marL="742950" indent="-285750">
              <a:spcBef>
                <a:spcPct val="20000"/>
              </a:spcBef>
              <a:buClr>
                <a:schemeClr val="accent2"/>
              </a:buClr>
              <a:buSzPct val="75000"/>
              <a:buFont typeface="Wingdings" panose="05000000000000000000" pitchFamily="2" charset="2"/>
              <a:buChar char="n"/>
              <a:defRPr sz="2800">
                <a:solidFill>
                  <a:schemeClr val="tx1"/>
                </a:solidFill>
                <a:latin typeface="Times New Roman" panose="02020603050405020304" pitchFamily="18" charset="0"/>
              </a:defRPr>
            </a:lvl2pPr>
            <a:lvl3pPr marL="1143000" indent="-228600">
              <a:spcBef>
                <a:spcPct val="20000"/>
              </a:spcBef>
              <a:buClr>
                <a:srgbClr val="666699"/>
              </a:buClr>
              <a:buSzPct val="70000"/>
              <a:buFont typeface="Wingdings" panose="05000000000000000000" pitchFamily="2" charset="2"/>
              <a:buChar char="n"/>
              <a:defRPr sz="2400">
                <a:solidFill>
                  <a:schemeClr val="tx1"/>
                </a:solidFill>
                <a:latin typeface="Times New Roman" panose="02020603050405020304" pitchFamily="18" charset="0"/>
              </a:defRPr>
            </a:lvl3pPr>
            <a:lvl4pPr marL="1600200" indent="-228600">
              <a:spcBef>
                <a:spcPct val="20000"/>
              </a:spcBef>
              <a:buSzPct val="60000"/>
              <a:buFont typeface="Wingdings" panose="05000000000000000000" pitchFamily="2" charset="2"/>
              <a:buChar char="n"/>
              <a:defRPr sz="2000">
                <a:solidFill>
                  <a:schemeClr val="tx1"/>
                </a:solidFill>
                <a:latin typeface="Times New Roman" panose="02020603050405020304" pitchFamily="18" charset="0"/>
              </a:defRPr>
            </a:lvl4pPr>
            <a:lvl5pPr marL="2057400" indent="-228600">
              <a:spcBef>
                <a:spcPct val="20000"/>
              </a:spcBef>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9pPr>
          </a:lstStyle>
          <a:p>
            <a:pPr>
              <a:spcBef>
                <a:spcPct val="0"/>
              </a:spcBef>
              <a:buClrTx/>
              <a:buSzTx/>
              <a:buFontTx/>
              <a:buNone/>
            </a:pPr>
            <a:r>
              <a:rPr lang="nb-NO" altLang="nb-NO" sz="1400">
                <a:solidFill>
                  <a:schemeClr val="tx2"/>
                </a:solidFill>
              </a:rPr>
              <a:t>Sorg og tap hos utviklingshemma                        Roar P. Strømme</a:t>
            </a:r>
          </a:p>
        </p:txBody>
      </p:sp>
      <p:sp>
        <p:nvSpPr>
          <p:cNvPr id="40964" name="Tittel 1"/>
          <p:cNvSpPr>
            <a:spLocks noGrp="1"/>
          </p:cNvSpPr>
          <p:nvPr>
            <p:ph type="title" idx="4294967295"/>
          </p:nvPr>
        </p:nvSpPr>
        <p:spPr>
          <a:xfrm>
            <a:off x="2895600" y="838200"/>
            <a:ext cx="7772400" cy="1143000"/>
          </a:xfrm>
        </p:spPr>
        <p:txBody>
          <a:bodyPr/>
          <a:lstStyle/>
          <a:p>
            <a:r>
              <a:rPr lang="nb-NO" altLang="nb-NO" smtClean="0"/>
              <a:t>TO-SPORSMODELLEN</a:t>
            </a:r>
          </a:p>
        </p:txBody>
      </p:sp>
      <p:sp>
        <p:nvSpPr>
          <p:cNvPr id="40965" name="Ellipse 2"/>
          <p:cNvSpPr>
            <a:spLocks noChangeArrowheads="1"/>
          </p:cNvSpPr>
          <p:nvPr/>
        </p:nvSpPr>
        <p:spPr bwMode="auto">
          <a:xfrm>
            <a:off x="2135189" y="2324101"/>
            <a:ext cx="3208337" cy="3140075"/>
          </a:xfrm>
          <a:prstGeom prst="ellipse">
            <a:avLst/>
          </a:prstGeom>
          <a:solidFill>
            <a:srgbClr val="5B9BD5"/>
          </a:solidFill>
          <a:ln w="12700">
            <a:solidFill>
              <a:srgbClr val="41719C"/>
            </a:solidFill>
            <a:miter lim="800000"/>
            <a:headEnd/>
            <a:tailEnd/>
          </a:ln>
        </p:spPr>
        <p:txBody>
          <a:bodyPr anchor="ctr"/>
          <a:lstStyle>
            <a:lvl1pPr>
              <a:spcBef>
                <a:spcPct val="20000"/>
              </a:spcBef>
              <a:buClr>
                <a:srgbClr val="A50021"/>
              </a:buClr>
              <a:buSzPct val="75000"/>
              <a:buFont typeface="Wingdings" panose="05000000000000000000" pitchFamily="2" charset="2"/>
              <a:buChar char="n"/>
              <a:defRPr sz="3200">
                <a:solidFill>
                  <a:schemeClr val="tx1"/>
                </a:solidFill>
                <a:latin typeface="Times New Roman" panose="02020603050405020304" pitchFamily="18" charset="0"/>
              </a:defRPr>
            </a:lvl1pPr>
            <a:lvl2pPr marL="742950" indent="-285750">
              <a:spcBef>
                <a:spcPct val="20000"/>
              </a:spcBef>
              <a:buClr>
                <a:schemeClr val="accent2"/>
              </a:buClr>
              <a:buSzPct val="75000"/>
              <a:buFont typeface="Wingdings" panose="05000000000000000000" pitchFamily="2" charset="2"/>
              <a:buChar char="n"/>
              <a:defRPr sz="2800">
                <a:solidFill>
                  <a:schemeClr val="tx1"/>
                </a:solidFill>
                <a:latin typeface="Times New Roman" panose="02020603050405020304" pitchFamily="18" charset="0"/>
              </a:defRPr>
            </a:lvl2pPr>
            <a:lvl3pPr marL="1143000" indent="-228600">
              <a:spcBef>
                <a:spcPct val="20000"/>
              </a:spcBef>
              <a:buClr>
                <a:srgbClr val="666699"/>
              </a:buClr>
              <a:buSzPct val="70000"/>
              <a:buFont typeface="Wingdings" panose="05000000000000000000" pitchFamily="2" charset="2"/>
              <a:buChar char="n"/>
              <a:defRPr sz="2400">
                <a:solidFill>
                  <a:schemeClr val="tx1"/>
                </a:solidFill>
                <a:latin typeface="Times New Roman" panose="02020603050405020304" pitchFamily="18" charset="0"/>
              </a:defRPr>
            </a:lvl3pPr>
            <a:lvl4pPr marL="1600200" indent="-228600">
              <a:spcBef>
                <a:spcPct val="20000"/>
              </a:spcBef>
              <a:buSzPct val="60000"/>
              <a:buFont typeface="Wingdings" panose="05000000000000000000" pitchFamily="2" charset="2"/>
              <a:buChar char="n"/>
              <a:defRPr sz="2000">
                <a:solidFill>
                  <a:schemeClr val="tx1"/>
                </a:solidFill>
                <a:latin typeface="Times New Roman" panose="02020603050405020304" pitchFamily="18" charset="0"/>
              </a:defRPr>
            </a:lvl4pPr>
            <a:lvl5pPr marL="2057400" indent="-228600">
              <a:spcBef>
                <a:spcPct val="20000"/>
              </a:spcBef>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9pPr>
          </a:lstStyle>
          <a:p>
            <a:pPr algn="ctr">
              <a:spcBef>
                <a:spcPct val="0"/>
              </a:spcBef>
              <a:buClrTx/>
              <a:buSzTx/>
              <a:buFontTx/>
              <a:buNone/>
            </a:pPr>
            <a:r>
              <a:rPr lang="nn-NO" altLang="nb-NO" sz="2200">
                <a:latin typeface="Calibri" panose="020F0502020204030204" pitchFamily="34" charset="0"/>
                <a:ea typeface="Calibri" panose="020F0502020204030204" pitchFamily="34" charset="0"/>
                <a:cs typeface="Times New Roman" panose="02020603050405020304" pitchFamily="18" charset="0"/>
              </a:rPr>
              <a:t>FORTID</a:t>
            </a:r>
            <a:endParaRPr lang="en-US" altLang="nb-NO" sz="600">
              <a:ea typeface="Calibri" panose="020F0502020204030204" pitchFamily="34" charset="0"/>
              <a:cs typeface="Times New Roman" panose="02020603050405020304" pitchFamily="18" charset="0"/>
            </a:endParaRPr>
          </a:p>
          <a:p>
            <a:pPr algn="ctr">
              <a:spcBef>
                <a:spcPct val="0"/>
              </a:spcBef>
              <a:buClrTx/>
              <a:buSzTx/>
              <a:buFontTx/>
              <a:buNone/>
            </a:pPr>
            <a:r>
              <a:rPr lang="nn-NO" altLang="nb-NO" sz="2200">
                <a:latin typeface="Calibri" panose="020F0502020204030204" pitchFamily="34" charset="0"/>
                <a:ea typeface="Calibri" panose="020F0502020204030204" pitchFamily="34" charset="0"/>
                <a:cs typeface="Times New Roman" panose="02020603050405020304" pitchFamily="18" charset="0"/>
              </a:rPr>
              <a:t>Tap</a:t>
            </a:r>
            <a:endParaRPr lang="nn-NO" altLang="nb-NO" sz="2400">
              <a:ea typeface="Calibri" panose="020F0502020204030204" pitchFamily="34" charset="0"/>
              <a:cs typeface="Times New Roman" panose="02020603050405020304" pitchFamily="18" charset="0"/>
            </a:endParaRPr>
          </a:p>
        </p:txBody>
      </p:sp>
      <p:sp>
        <p:nvSpPr>
          <p:cNvPr id="40966" name="Ellipse 1"/>
          <p:cNvSpPr>
            <a:spLocks noChangeArrowheads="1"/>
          </p:cNvSpPr>
          <p:nvPr/>
        </p:nvSpPr>
        <p:spPr bwMode="auto">
          <a:xfrm>
            <a:off x="6959600" y="2305050"/>
            <a:ext cx="3086100" cy="3124200"/>
          </a:xfrm>
          <a:prstGeom prst="ellipse">
            <a:avLst/>
          </a:prstGeom>
          <a:solidFill>
            <a:srgbClr val="5B9BD5"/>
          </a:solidFill>
          <a:ln w="12700">
            <a:solidFill>
              <a:srgbClr val="1F4D78"/>
            </a:solidFill>
            <a:miter lim="800000"/>
            <a:headEnd/>
            <a:tailEnd/>
          </a:ln>
        </p:spPr>
        <p:txBody>
          <a:bodyPr anchor="ctr"/>
          <a:lstStyle>
            <a:lvl1pPr>
              <a:spcBef>
                <a:spcPct val="20000"/>
              </a:spcBef>
              <a:buClr>
                <a:srgbClr val="A50021"/>
              </a:buClr>
              <a:buSzPct val="75000"/>
              <a:buFont typeface="Wingdings" panose="05000000000000000000" pitchFamily="2" charset="2"/>
              <a:buChar char="n"/>
              <a:defRPr sz="3200">
                <a:solidFill>
                  <a:schemeClr val="tx1"/>
                </a:solidFill>
                <a:latin typeface="Times New Roman" panose="02020603050405020304" pitchFamily="18" charset="0"/>
              </a:defRPr>
            </a:lvl1pPr>
            <a:lvl2pPr marL="742950" indent="-285750">
              <a:spcBef>
                <a:spcPct val="20000"/>
              </a:spcBef>
              <a:buClr>
                <a:schemeClr val="accent2"/>
              </a:buClr>
              <a:buSzPct val="75000"/>
              <a:buFont typeface="Wingdings" panose="05000000000000000000" pitchFamily="2" charset="2"/>
              <a:buChar char="n"/>
              <a:defRPr sz="2800">
                <a:solidFill>
                  <a:schemeClr val="tx1"/>
                </a:solidFill>
                <a:latin typeface="Times New Roman" panose="02020603050405020304" pitchFamily="18" charset="0"/>
              </a:defRPr>
            </a:lvl2pPr>
            <a:lvl3pPr marL="1143000" indent="-228600">
              <a:spcBef>
                <a:spcPct val="20000"/>
              </a:spcBef>
              <a:buClr>
                <a:srgbClr val="666699"/>
              </a:buClr>
              <a:buSzPct val="70000"/>
              <a:buFont typeface="Wingdings" panose="05000000000000000000" pitchFamily="2" charset="2"/>
              <a:buChar char="n"/>
              <a:defRPr sz="2400">
                <a:solidFill>
                  <a:schemeClr val="tx1"/>
                </a:solidFill>
                <a:latin typeface="Times New Roman" panose="02020603050405020304" pitchFamily="18" charset="0"/>
              </a:defRPr>
            </a:lvl3pPr>
            <a:lvl4pPr marL="1600200" indent="-228600">
              <a:spcBef>
                <a:spcPct val="20000"/>
              </a:spcBef>
              <a:buSzPct val="60000"/>
              <a:buFont typeface="Wingdings" panose="05000000000000000000" pitchFamily="2" charset="2"/>
              <a:buChar char="n"/>
              <a:defRPr sz="2000">
                <a:solidFill>
                  <a:schemeClr val="tx1"/>
                </a:solidFill>
                <a:latin typeface="Times New Roman" panose="02020603050405020304" pitchFamily="18" charset="0"/>
              </a:defRPr>
            </a:lvl4pPr>
            <a:lvl5pPr marL="2057400" indent="-228600">
              <a:spcBef>
                <a:spcPct val="20000"/>
              </a:spcBef>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9pPr>
          </a:lstStyle>
          <a:p>
            <a:pPr algn="ctr">
              <a:spcBef>
                <a:spcPct val="0"/>
              </a:spcBef>
              <a:buClrTx/>
              <a:buSzTx/>
              <a:buFontTx/>
              <a:buNone/>
            </a:pPr>
            <a:r>
              <a:rPr lang="nn-NO" altLang="nb-NO" sz="2200">
                <a:latin typeface="Calibri" panose="020F0502020204030204" pitchFamily="34" charset="0"/>
                <a:ea typeface="Calibri" panose="020F0502020204030204" pitchFamily="34" charset="0"/>
                <a:cs typeface="Times New Roman" panose="02020603050405020304" pitchFamily="18" charset="0"/>
              </a:rPr>
              <a:t>FRAMTID</a:t>
            </a:r>
            <a:endParaRPr lang="en-US" altLang="nb-NO" sz="600">
              <a:ea typeface="Calibri" panose="020F0502020204030204" pitchFamily="34" charset="0"/>
              <a:cs typeface="Times New Roman" panose="02020603050405020304" pitchFamily="18" charset="0"/>
            </a:endParaRPr>
          </a:p>
          <a:p>
            <a:pPr algn="ctr">
              <a:spcBef>
                <a:spcPct val="0"/>
              </a:spcBef>
              <a:buClrTx/>
              <a:buSzTx/>
              <a:buFontTx/>
              <a:buNone/>
            </a:pPr>
            <a:r>
              <a:rPr lang="nn-NO" altLang="nb-NO" sz="2200">
                <a:latin typeface="Calibri" panose="020F0502020204030204" pitchFamily="34" charset="0"/>
                <a:ea typeface="Calibri" panose="020F0502020204030204" pitchFamily="34" charset="0"/>
                <a:cs typeface="Times New Roman" panose="02020603050405020304" pitchFamily="18" charset="0"/>
              </a:rPr>
              <a:t>Nyorientering</a:t>
            </a:r>
            <a:endParaRPr lang="nn-NO" altLang="nb-NO" sz="2400">
              <a:ea typeface="Calibri" panose="020F0502020204030204" pitchFamily="34" charset="0"/>
              <a:cs typeface="Times New Roman" panose="02020603050405020304" pitchFamily="18" charset="0"/>
            </a:endParaRPr>
          </a:p>
        </p:txBody>
      </p:sp>
      <p:sp>
        <p:nvSpPr>
          <p:cNvPr id="8" name="Pil venstre 7"/>
          <p:cNvSpPr/>
          <p:nvPr/>
        </p:nvSpPr>
        <p:spPr>
          <a:xfrm>
            <a:off x="5561013" y="2790825"/>
            <a:ext cx="1116012" cy="450850"/>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nb-NO"/>
          </a:p>
        </p:txBody>
      </p:sp>
      <p:sp>
        <p:nvSpPr>
          <p:cNvPr id="9" name="Pil høyre 8"/>
          <p:cNvSpPr/>
          <p:nvPr/>
        </p:nvSpPr>
        <p:spPr>
          <a:xfrm>
            <a:off x="5561013" y="4387851"/>
            <a:ext cx="1181100" cy="39687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nb-NO"/>
          </a:p>
        </p:txBody>
      </p:sp>
      <p:sp>
        <p:nvSpPr>
          <p:cNvPr id="40969" name="Rectangle 5"/>
          <p:cNvSpPr>
            <a:spLocks noChangeArrowheads="1"/>
          </p:cNvSpPr>
          <p:nvPr/>
        </p:nvSpPr>
        <p:spPr bwMode="auto">
          <a:xfrm>
            <a:off x="1676401" y="150169"/>
            <a:ext cx="184731"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lr>
                <a:srgbClr val="A50021"/>
              </a:buClr>
              <a:buSzPct val="75000"/>
              <a:buFont typeface="Wingdings" panose="05000000000000000000" pitchFamily="2" charset="2"/>
              <a:buChar char="n"/>
              <a:defRPr sz="3200">
                <a:solidFill>
                  <a:schemeClr val="tx1"/>
                </a:solidFill>
                <a:latin typeface="Times New Roman" panose="02020603050405020304" pitchFamily="18" charset="0"/>
              </a:defRPr>
            </a:lvl1pPr>
            <a:lvl2pPr marL="742950" indent="-285750">
              <a:spcBef>
                <a:spcPct val="20000"/>
              </a:spcBef>
              <a:buClr>
                <a:schemeClr val="accent2"/>
              </a:buClr>
              <a:buSzPct val="75000"/>
              <a:buFont typeface="Wingdings" panose="05000000000000000000" pitchFamily="2" charset="2"/>
              <a:buChar char="n"/>
              <a:defRPr sz="2800">
                <a:solidFill>
                  <a:schemeClr val="tx1"/>
                </a:solidFill>
                <a:latin typeface="Times New Roman" panose="02020603050405020304" pitchFamily="18" charset="0"/>
              </a:defRPr>
            </a:lvl2pPr>
            <a:lvl3pPr marL="1143000" indent="-228600">
              <a:spcBef>
                <a:spcPct val="20000"/>
              </a:spcBef>
              <a:buClr>
                <a:srgbClr val="666699"/>
              </a:buClr>
              <a:buSzPct val="70000"/>
              <a:buFont typeface="Wingdings" panose="05000000000000000000" pitchFamily="2" charset="2"/>
              <a:buChar char="n"/>
              <a:defRPr sz="2400">
                <a:solidFill>
                  <a:schemeClr val="tx1"/>
                </a:solidFill>
                <a:latin typeface="Times New Roman" panose="02020603050405020304" pitchFamily="18" charset="0"/>
              </a:defRPr>
            </a:lvl3pPr>
            <a:lvl4pPr marL="1600200" indent="-228600">
              <a:spcBef>
                <a:spcPct val="20000"/>
              </a:spcBef>
              <a:buSzPct val="60000"/>
              <a:buFont typeface="Wingdings" panose="05000000000000000000" pitchFamily="2" charset="2"/>
              <a:buChar char="n"/>
              <a:defRPr sz="2000">
                <a:solidFill>
                  <a:schemeClr val="tx1"/>
                </a:solidFill>
                <a:latin typeface="Times New Roman" panose="02020603050405020304" pitchFamily="18" charset="0"/>
              </a:defRPr>
            </a:lvl4pPr>
            <a:lvl5pPr marL="2057400" indent="-228600">
              <a:spcBef>
                <a:spcPct val="20000"/>
              </a:spcBef>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9pPr>
          </a:lstStyle>
          <a:p>
            <a:pPr>
              <a:spcBef>
                <a:spcPct val="0"/>
              </a:spcBef>
              <a:buClrTx/>
              <a:buSzTx/>
              <a:buFontTx/>
              <a:buNone/>
            </a:pPr>
            <a:endParaRPr lang="nb-NO" altLang="nb-NO" sz="2400"/>
          </a:p>
        </p:txBody>
      </p:sp>
      <p:sp>
        <p:nvSpPr>
          <p:cNvPr id="40970" name="Rectangle 7"/>
          <p:cNvSpPr>
            <a:spLocks noChangeArrowheads="1"/>
          </p:cNvSpPr>
          <p:nvPr/>
        </p:nvSpPr>
        <p:spPr bwMode="auto">
          <a:xfrm>
            <a:off x="1676400" y="101600"/>
            <a:ext cx="184150" cy="1016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lr>
                <a:srgbClr val="A50021"/>
              </a:buClr>
              <a:buSzPct val="75000"/>
              <a:buFont typeface="Wingdings" panose="05000000000000000000" pitchFamily="2" charset="2"/>
              <a:buChar char="n"/>
              <a:defRPr sz="3200">
                <a:solidFill>
                  <a:schemeClr val="tx1"/>
                </a:solidFill>
                <a:latin typeface="Times New Roman" panose="02020603050405020304" pitchFamily="18" charset="0"/>
              </a:defRPr>
            </a:lvl1pPr>
            <a:lvl2pPr marL="742950" indent="-285750">
              <a:spcBef>
                <a:spcPct val="20000"/>
              </a:spcBef>
              <a:buClr>
                <a:schemeClr val="accent2"/>
              </a:buClr>
              <a:buSzPct val="75000"/>
              <a:buFont typeface="Wingdings" panose="05000000000000000000" pitchFamily="2" charset="2"/>
              <a:buChar char="n"/>
              <a:defRPr sz="2800">
                <a:solidFill>
                  <a:schemeClr val="tx1"/>
                </a:solidFill>
                <a:latin typeface="Times New Roman" panose="02020603050405020304" pitchFamily="18" charset="0"/>
              </a:defRPr>
            </a:lvl2pPr>
            <a:lvl3pPr marL="1143000" indent="-228600">
              <a:spcBef>
                <a:spcPct val="20000"/>
              </a:spcBef>
              <a:buClr>
                <a:srgbClr val="666699"/>
              </a:buClr>
              <a:buSzPct val="70000"/>
              <a:buFont typeface="Wingdings" panose="05000000000000000000" pitchFamily="2" charset="2"/>
              <a:buChar char="n"/>
              <a:defRPr sz="2400">
                <a:solidFill>
                  <a:schemeClr val="tx1"/>
                </a:solidFill>
                <a:latin typeface="Times New Roman" panose="02020603050405020304" pitchFamily="18" charset="0"/>
              </a:defRPr>
            </a:lvl3pPr>
            <a:lvl4pPr marL="1600200" indent="-228600">
              <a:spcBef>
                <a:spcPct val="20000"/>
              </a:spcBef>
              <a:buSzPct val="60000"/>
              <a:buFont typeface="Wingdings" panose="05000000000000000000" pitchFamily="2" charset="2"/>
              <a:buChar char="n"/>
              <a:defRPr sz="2000">
                <a:solidFill>
                  <a:schemeClr val="tx1"/>
                </a:solidFill>
                <a:latin typeface="Times New Roman" panose="02020603050405020304" pitchFamily="18" charset="0"/>
              </a:defRPr>
            </a:lvl4pPr>
            <a:lvl5pPr marL="2057400" indent="-228600">
              <a:spcBef>
                <a:spcPct val="20000"/>
              </a:spcBef>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9pPr>
          </a:lstStyle>
          <a:p>
            <a:pPr>
              <a:spcBef>
                <a:spcPct val="0"/>
              </a:spcBef>
              <a:buClrTx/>
              <a:buSzTx/>
              <a:buFontTx/>
              <a:buNone/>
            </a:pPr>
            <a:endParaRPr lang="nn-NO" altLang="nb-NO" sz="3600">
              <a:latin typeface="Calibri" panose="020F0502020204030204" pitchFamily="34" charset="0"/>
              <a:ea typeface="Calibri" panose="020F0502020204030204" pitchFamily="34" charset="0"/>
              <a:cs typeface="Times New Roman" panose="02020603050405020304" pitchFamily="18" charset="0"/>
            </a:endParaRPr>
          </a:p>
          <a:p>
            <a:pPr>
              <a:spcBef>
                <a:spcPct val="0"/>
              </a:spcBef>
              <a:buClrTx/>
              <a:buSzTx/>
              <a:buFontTx/>
              <a:buNone/>
            </a:pPr>
            <a:endParaRPr lang="nb-NO" altLang="nb-NO" sz="2400">
              <a:ea typeface="Calibri" panose="020F0502020204030204" pitchFamily="34" charset="0"/>
              <a:cs typeface="Times New Roman" panose="02020603050405020304" pitchFamily="18" charset="0"/>
            </a:endParaRPr>
          </a:p>
        </p:txBody>
      </p:sp>
      <p:sp>
        <p:nvSpPr>
          <p:cNvPr id="40971" name="Rectangle 9"/>
          <p:cNvSpPr>
            <a:spLocks noChangeArrowheads="1"/>
          </p:cNvSpPr>
          <p:nvPr/>
        </p:nvSpPr>
        <p:spPr bwMode="auto">
          <a:xfrm>
            <a:off x="1676401" y="378769"/>
            <a:ext cx="184731"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lr>
                <a:srgbClr val="A50021"/>
              </a:buClr>
              <a:buSzPct val="75000"/>
              <a:buFont typeface="Wingdings" panose="05000000000000000000" pitchFamily="2" charset="2"/>
              <a:buChar char="n"/>
              <a:defRPr sz="3200">
                <a:solidFill>
                  <a:schemeClr val="tx1"/>
                </a:solidFill>
                <a:latin typeface="Times New Roman" panose="02020603050405020304" pitchFamily="18" charset="0"/>
              </a:defRPr>
            </a:lvl1pPr>
            <a:lvl2pPr marL="742950" indent="-285750">
              <a:spcBef>
                <a:spcPct val="20000"/>
              </a:spcBef>
              <a:buClr>
                <a:schemeClr val="accent2"/>
              </a:buClr>
              <a:buSzPct val="75000"/>
              <a:buFont typeface="Wingdings" panose="05000000000000000000" pitchFamily="2" charset="2"/>
              <a:buChar char="n"/>
              <a:defRPr sz="2800">
                <a:solidFill>
                  <a:schemeClr val="tx1"/>
                </a:solidFill>
                <a:latin typeface="Times New Roman" panose="02020603050405020304" pitchFamily="18" charset="0"/>
              </a:defRPr>
            </a:lvl2pPr>
            <a:lvl3pPr marL="1143000" indent="-228600">
              <a:spcBef>
                <a:spcPct val="20000"/>
              </a:spcBef>
              <a:buClr>
                <a:srgbClr val="666699"/>
              </a:buClr>
              <a:buSzPct val="70000"/>
              <a:buFont typeface="Wingdings" panose="05000000000000000000" pitchFamily="2" charset="2"/>
              <a:buChar char="n"/>
              <a:defRPr sz="2400">
                <a:solidFill>
                  <a:schemeClr val="tx1"/>
                </a:solidFill>
                <a:latin typeface="Times New Roman" panose="02020603050405020304" pitchFamily="18" charset="0"/>
              </a:defRPr>
            </a:lvl3pPr>
            <a:lvl4pPr marL="1600200" indent="-228600">
              <a:spcBef>
                <a:spcPct val="20000"/>
              </a:spcBef>
              <a:buSzPct val="60000"/>
              <a:buFont typeface="Wingdings" panose="05000000000000000000" pitchFamily="2" charset="2"/>
              <a:buChar char="n"/>
              <a:defRPr sz="2000">
                <a:solidFill>
                  <a:schemeClr val="tx1"/>
                </a:solidFill>
                <a:latin typeface="Times New Roman" panose="02020603050405020304" pitchFamily="18" charset="0"/>
              </a:defRPr>
            </a:lvl4pPr>
            <a:lvl5pPr marL="2057400" indent="-228600">
              <a:spcBef>
                <a:spcPct val="20000"/>
              </a:spcBef>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hlink"/>
              </a:buClr>
              <a:buSzPct val="55000"/>
              <a:buFont typeface="Wingdings" panose="05000000000000000000" pitchFamily="2" charset="2"/>
              <a:buChar char="n"/>
              <a:defRPr sz="2000">
                <a:solidFill>
                  <a:schemeClr val="tx1"/>
                </a:solidFill>
                <a:latin typeface="Times New Roman" panose="02020603050405020304" pitchFamily="18" charset="0"/>
              </a:defRPr>
            </a:lvl9pPr>
          </a:lstStyle>
          <a:p>
            <a:pPr>
              <a:spcBef>
                <a:spcPct val="0"/>
              </a:spcBef>
              <a:buClrTx/>
              <a:buSzTx/>
              <a:buFontTx/>
              <a:buNone/>
            </a:pPr>
            <a:endParaRPr lang="nb-NO" altLang="nb-NO" sz="2400"/>
          </a:p>
        </p:txBody>
      </p:sp>
    </p:spTree>
    <p:extLst>
      <p:ext uri="{BB962C8B-B14F-4D97-AF65-F5344CB8AC3E}">
        <p14:creationId xmlns:p14="http://schemas.microsoft.com/office/powerpoint/2010/main" val="102447016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pPr algn="ctr"/>
            <a:r>
              <a:rPr lang="nb-NO" dirty="0" smtClean="0"/>
              <a:t>To spors modellen</a:t>
            </a:r>
            <a:endParaRPr lang="nb-NO" dirty="0"/>
          </a:p>
        </p:txBody>
      </p:sp>
      <p:sp>
        <p:nvSpPr>
          <p:cNvPr id="3" name="Plassholder for innhold 2"/>
          <p:cNvSpPr>
            <a:spLocks noGrp="1"/>
          </p:cNvSpPr>
          <p:nvPr>
            <p:ph idx="1"/>
          </p:nvPr>
        </p:nvSpPr>
        <p:spPr/>
        <p:txBody>
          <a:bodyPr>
            <a:normAutofit fontScale="92500"/>
          </a:bodyPr>
          <a:lstStyle/>
          <a:p>
            <a:r>
              <a:rPr lang="nb-NO" dirty="0" smtClean="0"/>
              <a:t>Utviklet i hovedsak etter år 2000, og satt i sammenheng med observasjon av sørgende, og som en reaksjon på en sorgfasetenkning som har fått noen til å si «Du sørger ikke riktig». Sorgfasetenkningen er ikke ment som en rakke ALLE må gjennom uansett. Men den er et hjelpemiddel til å kjenne igjen du ulike følelsene en sørgende kan oppleve.</a:t>
            </a:r>
          </a:p>
          <a:p>
            <a:pPr marL="0" indent="0">
              <a:buNone/>
            </a:pPr>
            <a:endParaRPr lang="nb-NO" dirty="0"/>
          </a:p>
          <a:p>
            <a:r>
              <a:rPr lang="nb-NO" dirty="0" smtClean="0"/>
              <a:t>Jeg ser ingen motsetning mellom en sorgfasetenkning og to spors modellen, fordi dette er ikke et regelverk, men hjelp til å forstå sitt eget og andres liv.  To spors modellen hjelper oss til å se lettere at et menneske som er i sorg, kan gå ut og inn av de triste erfaringene, og være til stede i hverdagen her og nå.</a:t>
            </a:r>
          </a:p>
          <a:p>
            <a:endParaRPr lang="nb-NO" dirty="0"/>
          </a:p>
        </p:txBody>
      </p:sp>
    </p:spTree>
    <p:extLst>
      <p:ext uri="{BB962C8B-B14F-4D97-AF65-F5344CB8AC3E}">
        <p14:creationId xmlns:p14="http://schemas.microsoft.com/office/powerpoint/2010/main" val="78723329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endParaRPr lang="nb-NO"/>
          </a:p>
        </p:txBody>
      </p:sp>
      <p:sp>
        <p:nvSpPr>
          <p:cNvPr id="3" name="Plassholder for innhold 2"/>
          <p:cNvSpPr>
            <a:spLocks noGrp="1"/>
          </p:cNvSpPr>
          <p:nvPr>
            <p:ph idx="1"/>
          </p:nvPr>
        </p:nvSpPr>
        <p:spPr/>
        <p:txBody>
          <a:bodyPr>
            <a:normAutofit lnSpcReduction="10000"/>
          </a:bodyPr>
          <a:lstStyle/>
          <a:p>
            <a:r>
              <a:rPr lang="nb-NO" dirty="0"/>
              <a:t>Enhver sorg er personlig, og styrken i tapsopplevelsen er alltid avhengig av nærheten i relasjonen som er tapt.</a:t>
            </a:r>
          </a:p>
          <a:p>
            <a:pPr marL="0" indent="0">
              <a:buNone/>
            </a:pPr>
            <a:endParaRPr lang="nb-NO" dirty="0" smtClean="0"/>
          </a:p>
          <a:p>
            <a:r>
              <a:rPr lang="nb-NO" dirty="0" smtClean="0"/>
              <a:t>Delaktighet, det vil si: tilhørighet og deltakelse, er viktige for å la mennesker få gi uttrykk for sin sorg og sitt savn. Vi bør aldri ta som en selvfølge at mennesker ikke forstår det som skjer i en begravelse for eksempel.</a:t>
            </a:r>
          </a:p>
          <a:p>
            <a:r>
              <a:rPr lang="nb-NO" dirty="0" smtClean="0"/>
              <a:t>Den som er trygg på sine rammer og kjenner sin historie og sin sorg, kan letter gå videre i livet med sine savn. </a:t>
            </a:r>
          </a:p>
          <a:p>
            <a:r>
              <a:rPr lang="nb-NO" dirty="0" smtClean="0"/>
              <a:t>Savnet er det ingen som tar fra deg.</a:t>
            </a:r>
            <a:endParaRPr lang="nb-NO" dirty="0"/>
          </a:p>
        </p:txBody>
      </p:sp>
    </p:spTree>
    <p:extLst>
      <p:ext uri="{BB962C8B-B14F-4D97-AF65-F5344CB8AC3E}">
        <p14:creationId xmlns:p14="http://schemas.microsoft.com/office/powerpoint/2010/main" val="134095268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smtClean="0"/>
              <a:t>Bøkene som er min viktigste </a:t>
            </a:r>
            <a:r>
              <a:rPr lang="nb-NO" dirty="0" err="1" smtClean="0"/>
              <a:t>bakrunn</a:t>
            </a:r>
            <a:endParaRPr lang="nb-NO" dirty="0"/>
          </a:p>
        </p:txBody>
      </p:sp>
      <p:sp>
        <p:nvSpPr>
          <p:cNvPr id="3" name="Plassholder for innhold 2"/>
          <p:cNvSpPr>
            <a:spLocks noGrp="1"/>
          </p:cNvSpPr>
          <p:nvPr>
            <p:ph idx="1"/>
          </p:nvPr>
        </p:nvSpPr>
        <p:spPr/>
        <p:txBody>
          <a:bodyPr/>
          <a:lstStyle/>
          <a:p>
            <a:r>
              <a:rPr lang="nb-NO" i="1" dirty="0" smtClean="0"/>
              <a:t>«</a:t>
            </a:r>
            <a:r>
              <a:rPr lang="nb-NO" i="1" dirty="0" err="1" smtClean="0"/>
              <a:t>När</a:t>
            </a:r>
            <a:r>
              <a:rPr lang="nb-NO" i="1" dirty="0" smtClean="0"/>
              <a:t> </a:t>
            </a:r>
            <a:r>
              <a:rPr lang="nb-NO" i="1" dirty="0" err="1" smtClean="0"/>
              <a:t>träden</a:t>
            </a:r>
            <a:r>
              <a:rPr lang="nb-NO" i="1" dirty="0" smtClean="0"/>
              <a:t> </a:t>
            </a:r>
            <a:r>
              <a:rPr lang="nb-NO" i="1" dirty="0" err="1" smtClean="0"/>
              <a:t>avlövas</a:t>
            </a:r>
            <a:r>
              <a:rPr lang="nb-NO" i="1" dirty="0" smtClean="0"/>
              <a:t> ser man </a:t>
            </a:r>
            <a:r>
              <a:rPr lang="nb-NO" i="1" dirty="0" err="1" smtClean="0"/>
              <a:t>längre</a:t>
            </a:r>
            <a:r>
              <a:rPr lang="nb-NO" i="1" dirty="0" smtClean="0"/>
              <a:t> </a:t>
            </a:r>
            <a:r>
              <a:rPr lang="nb-NO" i="1" dirty="0" err="1" smtClean="0"/>
              <a:t>från</a:t>
            </a:r>
            <a:r>
              <a:rPr lang="nb-NO" i="1" dirty="0" smtClean="0"/>
              <a:t> vårt </a:t>
            </a:r>
            <a:r>
              <a:rPr lang="nb-NO" i="1" dirty="0" err="1" smtClean="0"/>
              <a:t>kök</a:t>
            </a:r>
            <a:r>
              <a:rPr lang="nb-NO" i="1" dirty="0" smtClean="0"/>
              <a:t>»,                                </a:t>
            </a:r>
            <a:r>
              <a:rPr lang="nb-NO" dirty="0" smtClean="0"/>
              <a:t>av Tomas Sjödin, 1996</a:t>
            </a:r>
            <a:endParaRPr lang="nb-NO" i="1" dirty="0" smtClean="0"/>
          </a:p>
          <a:p>
            <a:r>
              <a:rPr lang="nb-NO" i="1" dirty="0" smtClean="0"/>
              <a:t>«Stemmer rundt sorg»,</a:t>
            </a:r>
            <a:r>
              <a:rPr lang="nb-NO" dirty="0" smtClean="0"/>
              <a:t> av Marianne Cruys Sagen Dahl, 2002</a:t>
            </a:r>
          </a:p>
          <a:p>
            <a:r>
              <a:rPr lang="nb-NO" i="1" dirty="0" smtClean="0"/>
              <a:t>«Utviklingshemming og sorg»,</a:t>
            </a:r>
            <a:r>
              <a:rPr lang="nb-NO" dirty="0" smtClean="0"/>
              <a:t> av Sissel Bøckmann, 2008</a:t>
            </a:r>
          </a:p>
          <a:p>
            <a:r>
              <a:rPr lang="nb-NO" i="1" dirty="0" smtClean="0"/>
              <a:t>«Sorgpermen med beredskapsplaner», </a:t>
            </a:r>
            <a:r>
              <a:rPr lang="nb-NO" dirty="0" smtClean="0"/>
              <a:t>av Einar Sand</a:t>
            </a:r>
          </a:p>
          <a:p>
            <a:r>
              <a:rPr lang="nb-NO" i="1" dirty="0" smtClean="0"/>
              <a:t>«Når </a:t>
            </a:r>
            <a:r>
              <a:rPr lang="nb-NO" i="1" dirty="0" err="1" smtClean="0"/>
              <a:t>udviklings-hæmmede</a:t>
            </a:r>
            <a:r>
              <a:rPr lang="nb-NO" i="1" dirty="0" smtClean="0"/>
              <a:t> sørger»</a:t>
            </a:r>
            <a:r>
              <a:rPr lang="nb-NO" dirty="0" smtClean="0"/>
              <a:t> av Susanne Hollund &amp; Line </a:t>
            </a:r>
            <a:r>
              <a:rPr lang="nb-NO" dirty="0" err="1" smtClean="0"/>
              <a:t>Rudbeck</a:t>
            </a:r>
            <a:r>
              <a:rPr lang="nb-NO" dirty="0" smtClean="0"/>
              <a:t>, 2018</a:t>
            </a:r>
            <a:r>
              <a:rPr lang="nb-NO" i="1" dirty="0" smtClean="0"/>
              <a:t> </a:t>
            </a:r>
          </a:p>
        </p:txBody>
      </p:sp>
    </p:spTree>
    <p:extLst>
      <p:ext uri="{BB962C8B-B14F-4D97-AF65-F5344CB8AC3E}">
        <p14:creationId xmlns:p14="http://schemas.microsoft.com/office/powerpoint/2010/main" val="350091481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pPr algn="ctr"/>
            <a:r>
              <a:rPr lang="nb-NO" dirty="0" smtClean="0"/>
              <a:t>Kontaktinfo</a:t>
            </a:r>
            <a:endParaRPr lang="nb-NO" dirty="0"/>
          </a:p>
        </p:txBody>
      </p:sp>
      <p:sp>
        <p:nvSpPr>
          <p:cNvPr id="3" name="Plassholder for innhold 2"/>
          <p:cNvSpPr>
            <a:spLocks noGrp="1"/>
          </p:cNvSpPr>
          <p:nvPr>
            <p:ph idx="1"/>
          </p:nvPr>
        </p:nvSpPr>
        <p:spPr/>
        <p:txBody>
          <a:bodyPr/>
          <a:lstStyle/>
          <a:p>
            <a:pPr algn="ctr"/>
            <a:endParaRPr lang="nb-NO" dirty="0" smtClean="0"/>
          </a:p>
          <a:p>
            <a:pPr algn="ctr"/>
            <a:r>
              <a:rPr lang="nb-NO" i="1" dirty="0" smtClean="0"/>
              <a:t>Ole Johan Beck</a:t>
            </a:r>
          </a:p>
          <a:p>
            <a:pPr algn="ctr"/>
            <a:r>
              <a:rPr lang="nb-NO" sz="2000" i="1" dirty="0" smtClean="0"/>
              <a:t>Spesialprest inkluderende kirkeliv, Oslo bispedømme</a:t>
            </a:r>
          </a:p>
          <a:p>
            <a:pPr algn="ctr"/>
            <a:r>
              <a:rPr lang="nb-NO" sz="2000" i="1" dirty="0" smtClean="0">
                <a:hlinkClick r:id="rId2"/>
              </a:rPr>
              <a:t>ob853@kirken.no</a:t>
            </a:r>
            <a:endParaRPr lang="nb-NO" sz="2000" i="1" dirty="0" smtClean="0"/>
          </a:p>
          <a:p>
            <a:pPr algn="ctr"/>
            <a:r>
              <a:rPr lang="nb-NO" sz="2000" i="1" dirty="0" smtClean="0"/>
              <a:t>913 50 349</a:t>
            </a:r>
          </a:p>
          <a:p>
            <a:pPr marL="0" indent="0" algn="ctr">
              <a:buNone/>
            </a:pPr>
            <a:endParaRPr lang="nb-NO" sz="1800" i="1" dirty="0"/>
          </a:p>
          <a:p>
            <a:pPr algn="ctr"/>
            <a:endParaRPr lang="nb-NO" sz="1800" i="1" dirty="0" smtClean="0"/>
          </a:p>
          <a:p>
            <a:pPr algn="ctr"/>
            <a:r>
              <a:rPr lang="nb-NO" sz="2000" i="1" dirty="0" smtClean="0"/>
              <a:t>Takk for oppmerksomheten, og vær ikke redd for å ta kontakt</a:t>
            </a:r>
          </a:p>
          <a:p>
            <a:pPr algn="ctr"/>
            <a:r>
              <a:rPr lang="nb-NO" sz="2000" i="1" dirty="0" smtClean="0"/>
              <a:t>Du er unik, ingen er helt lik </a:t>
            </a:r>
            <a:r>
              <a:rPr lang="nb-NO" sz="2000" i="1" dirty="0" smtClean="0">
                <a:sym typeface="Wingdings" panose="05000000000000000000" pitchFamily="2" charset="2"/>
              </a:rPr>
              <a:t></a:t>
            </a:r>
            <a:endParaRPr lang="nb-NO" sz="2000" i="1" dirty="0"/>
          </a:p>
        </p:txBody>
      </p:sp>
    </p:spTree>
    <p:extLst>
      <p:ext uri="{BB962C8B-B14F-4D97-AF65-F5344CB8AC3E}">
        <p14:creationId xmlns:p14="http://schemas.microsoft.com/office/powerpoint/2010/main" val="158070019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endParaRPr lang="nb-NO"/>
          </a:p>
        </p:txBody>
      </p:sp>
      <p:sp>
        <p:nvSpPr>
          <p:cNvPr id="3" name="Plassholder for innhold 2"/>
          <p:cNvSpPr>
            <a:spLocks noGrp="1"/>
          </p:cNvSpPr>
          <p:nvPr>
            <p:ph idx="1"/>
          </p:nvPr>
        </p:nvSpPr>
        <p:spPr/>
        <p:txBody>
          <a:bodyPr>
            <a:normAutofit/>
          </a:bodyPr>
          <a:lstStyle/>
          <a:p>
            <a:pPr marL="0" lvl="0" indent="0" eaLnBrk="0" fontAlgn="base" hangingPunct="0">
              <a:spcBef>
                <a:spcPct val="0"/>
              </a:spcBef>
              <a:spcAft>
                <a:spcPct val="0"/>
              </a:spcAft>
              <a:buNone/>
            </a:pPr>
            <a:r>
              <a:rPr kumimoji="0" lang="nb-NO" altLang="nb-NO" sz="2400" b="0" i="1"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Det kommer om natten, de vonde tankene.</a:t>
            </a:r>
            <a:endParaRPr kumimoji="0" lang="nb-NO" altLang="nb-NO" sz="2400" b="0" i="0" u="none" strike="noStrike" cap="none" normalizeH="0" baseline="0" dirty="0" smtClean="0">
              <a:ln>
                <a:noFill/>
              </a:ln>
              <a:solidFill>
                <a:schemeClr val="tx1"/>
              </a:solidFill>
              <a:effectLst/>
              <a:latin typeface="Arial" panose="020B0604020202020204" pitchFamily="34" charset="0"/>
            </a:endParaRPr>
          </a:p>
          <a:p>
            <a:pPr marL="0" lvl="0" indent="0" eaLnBrk="0" fontAlgn="base" hangingPunct="0">
              <a:spcBef>
                <a:spcPct val="0"/>
              </a:spcBef>
              <a:spcAft>
                <a:spcPct val="0"/>
              </a:spcAft>
              <a:buNone/>
            </a:pPr>
            <a:r>
              <a:rPr kumimoji="0" lang="nb-NO" altLang="nb-NO" sz="2400" b="0" i="1"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Tenk om det brenner</a:t>
            </a:r>
            <a:endParaRPr kumimoji="0" lang="nb-NO" altLang="nb-NO" sz="2400" b="0" i="0" u="none" strike="noStrike" cap="none" normalizeH="0" baseline="0" dirty="0" smtClean="0">
              <a:ln>
                <a:noFill/>
              </a:ln>
              <a:solidFill>
                <a:schemeClr val="tx1"/>
              </a:solidFill>
              <a:effectLst/>
              <a:latin typeface="Arial" panose="020B0604020202020204" pitchFamily="34" charset="0"/>
            </a:endParaRPr>
          </a:p>
          <a:p>
            <a:pPr marL="0" lvl="0" indent="0" eaLnBrk="0" fontAlgn="base" hangingPunct="0">
              <a:spcBef>
                <a:spcPct val="0"/>
              </a:spcBef>
              <a:spcAft>
                <a:spcPct val="0"/>
              </a:spcAft>
              <a:buNone/>
            </a:pPr>
            <a:r>
              <a:rPr kumimoji="0" lang="nb-NO" altLang="nb-NO" sz="2400" b="0" i="1"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Tenk om jeg mister mine foreldre,</a:t>
            </a:r>
            <a:endParaRPr kumimoji="0" lang="nb-NO" altLang="nb-NO" sz="2400" b="0" i="0" u="none" strike="noStrike" cap="none" normalizeH="0" baseline="0" dirty="0" smtClean="0">
              <a:ln>
                <a:noFill/>
              </a:ln>
              <a:solidFill>
                <a:schemeClr val="tx1"/>
              </a:solidFill>
              <a:effectLst/>
              <a:latin typeface="Arial" panose="020B0604020202020204" pitchFamily="34" charset="0"/>
            </a:endParaRPr>
          </a:p>
          <a:p>
            <a:pPr marL="0" lvl="0" indent="0" eaLnBrk="0" fontAlgn="base" hangingPunct="0">
              <a:spcBef>
                <a:spcPct val="0"/>
              </a:spcBef>
              <a:spcAft>
                <a:spcPct val="0"/>
              </a:spcAft>
              <a:buNone/>
            </a:pPr>
            <a:r>
              <a:rPr kumimoji="0" lang="nb-NO" altLang="nb-NO" sz="2400" b="0" i="1"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 tenk om</a:t>
            </a:r>
            <a:endParaRPr kumimoji="0" lang="nb-NO" altLang="nb-NO" sz="2400" b="0" i="0" u="none" strike="noStrike" cap="none" normalizeH="0" baseline="0" dirty="0" smtClean="0">
              <a:ln>
                <a:noFill/>
              </a:ln>
              <a:solidFill>
                <a:schemeClr val="tx1"/>
              </a:solidFill>
              <a:effectLst/>
              <a:latin typeface="Arial" panose="020B0604020202020204" pitchFamily="34" charset="0"/>
            </a:endParaRPr>
          </a:p>
          <a:p>
            <a:pPr marL="0" lvl="0" indent="0" eaLnBrk="0" fontAlgn="base" hangingPunct="0">
              <a:spcBef>
                <a:spcPct val="0"/>
              </a:spcBef>
              <a:spcAft>
                <a:spcPct val="0"/>
              </a:spcAft>
              <a:buNone/>
            </a:pPr>
            <a:r>
              <a:rPr kumimoji="0" lang="nb-NO" altLang="nb-NO" sz="2400" b="0" i="1"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Tenk om jeg kan dø av det.</a:t>
            </a:r>
            <a:endParaRPr kumimoji="0" lang="nb-NO" altLang="nb-NO" sz="2400" b="0" i="0" u="none" strike="noStrike" cap="none" normalizeH="0" baseline="0" dirty="0" smtClean="0">
              <a:ln>
                <a:noFill/>
              </a:ln>
              <a:solidFill>
                <a:schemeClr val="tx1"/>
              </a:solidFill>
              <a:effectLst/>
              <a:latin typeface="Arial" panose="020B0604020202020204" pitchFamily="34" charset="0"/>
            </a:endParaRPr>
          </a:p>
          <a:p>
            <a:pPr marL="0" lvl="0" indent="0" eaLnBrk="0" fontAlgn="base" hangingPunct="0">
              <a:spcBef>
                <a:spcPct val="0"/>
              </a:spcBef>
              <a:spcAft>
                <a:spcPct val="0"/>
              </a:spcAft>
              <a:buNone/>
            </a:pPr>
            <a:r>
              <a:rPr kumimoji="0" lang="nb-NO" altLang="nb-NO" sz="2400" b="0" i="1"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Det kommer om natten.</a:t>
            </a:r>
            <a:endParaRPr kumimoji="0" lang="nb-NO" altLang="nb-NO" sz="2400" b="0" i="0" u="none" strike="noStrike" cap="none" normalizeH="0" baseline="0" dirty="0" smtClean="0">
              <a:ln>
                <a:noFill/>
              </a:ln>
              <a:solidFill>
                <a:schemeClr val="tx1"/>
              </a:solidFill>
              <a:effectLst/>
              <a:latin typeface="Arial" panose="020B0604020202020204" pitchFamily="34" charset="0"/>
            </a:endParaRPr>
          </a:p>
          <a:p>
            <a:pPr marL="0" lvl="0" indent="0" eaLnBrk="0" fontAlgn="base" hangingPunct="0">
              <a:spcBef>
                <a:spcPct val="0"/>
              </a:spcBef>
              <a:spcAft>
                <a:spcPct val="0"/>
              </a:spcAft>
              <a:buNone/>
            </a:pPr>
            <a:r>
              <a:rPr kumimoji="0" lang="nb-NO" altLang="nb-NO" sz="2400" b="0" i="1"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Det skulle kommet om dagen,</a:t>
            </a:r>
            <a:endParaRPr kumimoji="0" lang="nb-NO" altLang="nb-NO" sz="2400" b="0" i="0" u="none" strike="noStrike" cap="none" normalizeH="0" baseline="0" dirty="0" smtClean="0">
              <a:ln>
                <a:noFill/>
              </a:ln>
              <a:solidFill>
                <a:schemeClr val="tx1"/>
              </a:solidFill>
              <a:effectLst/>
              <a:latin typeface="Arial" panose="020B0604020202020204" pitchFamily="34" charset="0"/>
            </a:endParaRPr>
          </a:p>
          <a:p>
            <a:pPr marL="0" lvl="0" indent="0" eaLnBrk="0" fontAlgn="base" hangingPunct="0">
              <a:spcBef>
                <a:spcPct val="0"/>
              </a:spcBef>
              <a:spcAft>
                <a:spcPct val="0"/>
              </a:spcAft>
              <a:buNone/>
            </a:pPr>
            <a:r>
              <a:rPr kumimoji="0" lang="nb-NO" altLang="nb-NO" sz="2400" b="0" i="1"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ikke om natten</a:t>
            </a:r>
            <a:endParaRPr kumimoji="0" lang="nb-NO" altLang="nb-NO" sz="2400" b="0" i="0" u="none" strike="noStrike" cap="none" normalizeH="0" baseline="0" dirty="0" smtClean="0">
              <a:ln>
                <a:noFill/>
              </a:ln>
              <a:solidFill>
                <a:schemeClr val="tx1"/>
              </a:solidFill>
              <a:effectLst/>
              <a:latin typeface="Arial" panose="020B0604020202020204" pitchFamily="34" charset="0"/>
            </a:endParaRPr>
          </a:p>
          <a:p>
            <a:pPr marL="0" lvl="0" indent="0" eaLnBrk="0" fontAlgn="base" hangingPunct="0">
              <a:spcBef>
                <a:spcPct val="0"/>
              </a:spcBef>
              <a:spcAft>
                <a:spcPct val="0"/>
              </a:spcAft>
              <a:buNone/>
            </a:pPr>
            <a:r>
              <a:rPr kumimoji="0" lang="nb-NO" altLang="nb-NO" sz="2400" b="0" i="1"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Det kommer mange mareritt om natten, slik at jeg våkner av det.</a:t>
            </a:r>
            <a:endParaRPr kumimoji="0" lang="nb-NO" altLang="nb-NO" sz="2400" b="0" i="0" u="none" strike="noStrike" cap="none" normalizeH="0" baseline="0" dirty="0" smtClean="0">
              <a:ln>
                <a:noFill/>
              </a:ln>
              <a:solidFill>
                <a:schemeClr val="tx1"/>
              </a:solidFill>
              <a:effectLst/>
              <a:latin typeface="Arial" panose="020B0604020202020204" pitchFamily="34" charset="0"/>
            </a:endParaRPr>
          </a:p>
          <a:p>
            <a:pPr marL="0" lvl="0" indent="0" eaLnBrk="0" fontAlgn="base" hangingPunct="0">
              <a:spcBef>
                <a:spcPct val="0"/>
              </a:spcBef>
              <a:spcAft>
                <a:spcPct val="0"/>
              </a:spcAft>
              <a:buNone/>
            </a:pPr>
            <a:r>
              <a:rPr kumimoji="0" lang="nb-NO" altLang="nb-NO" sz="2400" b="0" i="1"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Tenk om jeg dør nå av sorg og smerte</a:t>
            </a:r>
          </a:p>
          <a:p>
            <a:pPr lvl="0" eaLnBrk="0" fontAlgn="base" hangingPunct="0">
              <a:spcBef>
                <a:spcPct val="0"/>
              </a:spcBef>
              <a:spcAft>
                <a:spcPct val="0"/>
              </a:spcAft>
            </a:pPr>
            <a:endParaRPr lang="nb-NO" altLang="nb-NO" sz="1400" i="1" dirty="0" smtClean="0">
              <a:latin typeface="Arial" panose="020B0604020202020204" pitchFamily="34" charset="0"/>
            </a:endParaRPr>
          </a:p>
          <a:p>
            <a:pPr lvl="0" eaLnBrk="0" fontAlgn="base" hangingPunct="0">
              <a:spcBef>
                <a:spcPct val="0"/>
              </a:spcBef>
              <a:spcAft>
                <a:spcPct val="0"/>
              </a:spcAft>
            </a:pPr>
            <a:endParaRPr kumimoji="0" lang="nb-NO" altLang="nb-NO" sz="1400" b="0" i="0" u="none" strike="noStrike" cap="none" normalizeH="0" baseline="0" dirty="0" smtClean="0">
              <a:ln>
                <a:noFill/>
              </a:ln>
              <a:solidFill>
                <a:schemeClr val="tx1"/>
              </a:solidFill>
              <a:effectLst/>
              <a:latin typeface="Arial" panose="020B0604020202020204" pitchFamily="34" charset="0"/>
            </a:endParaRPr>
          </a:p>
          <a:p>
            <a:pPr marL="0" lvl="0" indent="0" eaLnBrk="0" fontAlgn="base" hangingPunct="0">
              <a:spcBef>
                <a:spcPct val="0"/>
              </a:spcBef>
              <a:spcAft>
                <a:spcPct val="0"/>
              </a:spcAft>
              <a:buNone/>
            </a:pPr>
            <a:r>
              <a:rPr kumimoji="0" lang="nb-NO" altLang="nb-NO" sz="1000" b="0" i="1"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Hanne Mathiassen – ”Det kommer om natten” fra diktsamlingen ”En bok om livet”</a:t>
            </a:r>
            <a:endParaRPr kumimoji="0" lang="nb-NO" altLang="nb-NO" sz="10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20954747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endParaRPr lang="nb-NO"/>
          </a:p>
        </p:txBody>
      </p:sp>
      <p:sp>
        <p:nvSpPr>
          <p:cNvPr id="3" name="Plassholder for innhold 2"/>
          <p:cNvSpPr>
            <a:spLocks noGrp="1"/>
          </p:cNvSpPr>
          <p:nvPr>
            <p:ph idx="1"/>
          </p:nvPr>
        </p:nvSpPr>
        <p:spPr/>
        <p:txBody>
          <a:bodyPr>
            <a:normAutofit lnSpcReduction="10000"/>
          </a:bodyPr>
          <a:lstStyle/>
          <a:p>
            <a:r>
              <a:rPr lang="nb-NO" dirty="0"/>
              <a:t>Dikteren Hanne Mathiassen har Downs Syndrom. I hennes levende skildring av det vonde, kjenner vi igjen frykten, angsten, redselen og sorgen. Mennesker med utviklingshemning føler sorg og tap som alle andre. Følelsen av tap og sorg ikke avhengig av intellektuelt utviklingsnivå.</a:t>
            </a:r>
          </a:p>
          <a:p>
            <a:r>
              <a:rPr lang="nb-NO" dirty="0"/>
              <a:t>Hovedproblemet for en person med utviklingshemning er å få gitt uttrykk for sorgen på en måte som blir forstått. Ofte kommer også en sorgreaksjon forsinket og da kan det være vanskelig for personene rundt den utviklingshemmede å koble til tapsopplevelsen. Det er utbredt oppfatning at tapsopplevelser kan medvirke til </a:t>
            </a:r>
            <a:r>
              <a:rPr lang="nb-NO" dirty="0" err="1"/>
              <a:t>atferdsavvik</a:t>
            </a:r>
            <a:r>
              <a:rPr lang="nb-NO" dirty="0"/>
              <a:t>, og noen ganger kan sorg være blant de primære årsakene til dette. </a:t>
            </a:r>
          </a:p>
          <a:p>
            <a:endParaRPr lang="nb-NO" dirty="0"/>
          </a:p>
        </p:txBody>
      </p:sp>
    </p:spTree>
    <p:extLst>
      <p:ext uri="{BB962C8B-B14F-4D97-AF65-F5344CB8AC3E}">
        <p14:creationId xmlns:p14="http://schemas.microsoft.com/office/powerpoint/2010/main" val="324661202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smtClean="0"/>
              <a:t>Min egen bakgrunn</a:t>
            </a:r>
            <a:endParaRPr lang="nb-NO" dirty="0"/>
          </a:p>
        </p:txBody>
      </p:sp>
      <p:sp>
        <p:nvSpPr>
          <p:cNvPr id="3" name="Plassholder for innhold 2"/>
          <p:cNvSpPr>
            <a:spLocks noGrp="1"/>
          </p:cNvSpPr>
          <p:nvPr>
            <p:ph idx="1"/>
          </p:nvPr>
        </p:nvSpPr>
        <p:spPr/>
        <p:txBody>
          <a:bodyPr>
            <a:normAutofit/>
          </a:bodyPr>
          <a:lstStyle/>
          <a:p>
            <a:r>
              <a:rPr lang="nb-NO" sz="2000" dirty="0" smtClean="0"/>
              <a:t>Min bakgrunn:  Vokste opp med foreldre som den yngste av 3 søsken</a:t>
            </a:r>
          </a:p>
          <a:p>
            <a:r>
              <a:rPr lang="nb-NO" sz="2000" dirty="0" smtClean="0"/>
              <a:t>Min far døde uventet da jeg var 20 år, og vi fikk egentlig aldri snakket skikkelig sammen som voksne.</a:t>
            </a:r>
          </a:p>
          <a:p>
            <a:r>
              <a:rPr lang="nb-NO" sz="2000" dirty="0" smtClean="0"/>
              <a:t>Etter 6 års ekteskap, fikk min kone Bente og jeg tvillinger i 1989. En jente og en gutt. Heidi fikk CP, men Lars Erik var og er frisk som en fisk. Heidi var avhengig av hjelp til det meste, hun satt i rullestol og hadde ikke vanlig talespråk. Hun ble 17 år gammel, det var et sjokk da hun kom, men det var et enda større sjokk for oss alle da hun døde i 2007.</a:t>
            </a:r>
          </a:p>
          <a:p>
            <a:r>
              <a:rPr lang="nb-NO" sz="2000" dirty="0" smtClean="0"/>
              <a:t>Jeg har vært prest i 31 år, 3 år som vikar, 14 år som lokalprest og nå 14 år som spesialprest.</a:t>
            </a:r>
          </a:p>
          <a:p>
            <a:r>
              <a:rPr lang="nb-NO" sz="2000" dirty="0" smtClean="0"/>
              <a:t>Sorg har nok hele tiden vært noe av det jeg har arbeidet mest med, både egen sorg og andres sorg.</a:t>
            </a:r>
          </a:p>
          <a:p>
            <a:r>
              <a:rPr lang="nb-NO" sz="2000" dirty="0" smtClean="0"/>
              <a:t>1997 3 </a:t>
            </a:r>
            <a:r>
              <a:rPr lang="nb-NO" sz="2000" dirty="0" err="1" smtClean="0"/>
              <a:t>mndr</a:t>
            </a:r>
            <a:r>
              <a:rPr lang="nb-NO" sz="2000" dirty="0" smtClean="0"/>
              <a:t> PKU med praksis på Gaustad sykehus, veiledning og gruppedynamikk bygget på Transaksjonsanalyse. Innføring i grunnidéen om 4 grunnfølelser: Glede, tristhet, sinne og redsel.</a:t>
            </a:r>
            <a:endParaRPr lang="nb-NO" sz="2000" dirty="0"/>
          </a:p>
        </p:txBody>
      </p:sp>
    </p:spTree>
    <p:extLst>
      <p:ext uri="{BB962C8B-B14F-4D97-AF65-F5344CB8AC3E}">
        <p14:creationId xmlns:p14="http://schemas.microsoft.com/office/powerpoint/2010/main" val="34729019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smtClean="0"/>
              <a:t>Sorg er normalreaksjon på tap</a:t>
            </a:r>
            <a:endParaRPr lang="nb-NO" dirty="0"/>
          </a:p>
        </p:txBody>
      </p:sp>
      <p:sp>
        <p:nvSpPr>
          <p:cNvPr id="3" name="Plassholder for innhold 2"/>
          <p:cNvSpPr>
            <a:spLocks noGrp="1"/>
          </p:cNvSpPr>
          <p:nvPr>
            <p:ph idx="1"/>
          </p:nvPr>
        </p:nvSpPr>
        <p:spPr/>
        <p:txBody>
          <a:bodyPr/>
          <a:lstStyle/>
          <a:p>
            <a:r>
              <a:rPr lang="nb-NO" dirty="0" smtClean="0"/>
              <a:t>Tap av liv</a:t>
            </a:r>
          </a:p>
          <a:p>
            <a:r>
              <a:rPr lang="nb-NO" dirty="0" smtClean="0"/>
              <a:t>Tap av helse</a:t>
            </a:r>
          </a:p>
          <a:p>
            <a:r>
              <a:rPr lang="nb-NO" dirty="0" smtClean="0"/>
              <a:t>Tap av relasjon</a:t>
            </a:r>
          </a:p>
          <a:p>
            <a:r>
              <a:rPr lang="nb-NO" dirty="0" smtClean="0"/>
              <a:t>Tap av fellesskap</a:t>
            </a:r>
          </a:p>
          <a:p>
            <a:pPr marL="0" indent="0">
              <a:buNone/>
            </a:pPr>
            <a:r>
              <a:rPr lang="nb-NO" dirty="0"/>
              <a:t>	</a:t>
            </a:r>
            <a:r>
              <a:rPr lang="nb-NO" dirty="0" smtClean="0"/>
              <a:t>(inkludert tap av arbeid eller arbeidsevne)</a:t>
            </a:r>
            <a:endParaRPr lang="nb-NO" dirty="0"/>
          </a:p>
        </p:txBody>
      </p:sp>
    </p:spTree>
    <p:extLst>
      <p:ext uri="{BB962C8B-B14F-4D97-AF65-F5344CB8AC3E}">
        <p14:creationId xmlns:p14="http://schemas.microsoft.com/office/powerpoint/2010/main" val="171737597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smtClean="0"/>
              <a:t>Sorgprosessen</a:t>
            </a:r>
            <a:endParaRPr lang="nb-NO" dirty="0"/>
          </a:p>
        </p:txBody>
      </p:sp>
      <p:sp>
        <p:nvSpPr>
          <p:cNvPr id="3" name="Plassholder for innhold 2"/>
          <p:cNvSpPr>
            <a:spLocks noGrp="1"/>
          </p:cNvSpPr>
          <p:nvPr>
            <p:ph idx="1"/>
          </p:nvPr>
        </p:nvSpPr>
        <p:spPr/>
        <p:txBody>
          <a:bodyPr anchor="ctr"/>
          <a:lstStyle/>
          <a:p>
            <a:pPr marL="0" indent="0" algn="ctr">
              <a:buNone/>
            </a:pPr>
            <a:r>
              <a:rPr lang="nb-NO" dirty="0" smtClean="0"/>
              <a:t>Krise	 			Sorg				Savn</a:t>
            </a:r>
            <a:endParaRPr lang="nb-NO" dirty="0"/>
          </a:p>
        </p:txBody>
      </p:sp>
      <p:sp>
        <p:nvSpPr>
          <p:cNvPr id="4" name="Pil høyre 3"/>
          <p:cNvSpPr/>
          <p:nvPr/>
        </p:nvSpPr>
        <p:spPr>
          <a:xfrm>
            <a:off x="3642530" y="3758978"/>
            <a:ext cx="978408"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5" name="Pil høyre 4"/>
          <p:cNvSpPr/>
          <p:nvPr/>
        </p:nvSpPr>
        <p:spPr>
          <a:xfrm>
            <a:off x="7425268" y="3791832"/>
            <a:ext cx="978408"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Tree>
    <p:extLst>
      <p:ext uri="{BB962C8B-B14F-4D97-AF65-F5344CB8AC3E}">
        <p14:creationId xmlns:p14="http://schemas.microsoft.com/office/powerpoint/2010/main" val="35375312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endParaRPr lang="nb-NO"/>
          </a:p>
        </p:txBody>
      </p:sp>
      <p:sp>
        <p:nvSpPr>
          <p:cNvPr id="3" name="Plassholder for innhold 2"/>
          <p:cNvSpPr>
            <a:spLocks noGrp="1"/>
          </p:cNvSpPr>
          <p:nvPr>
            <p:ph idx="1"/>
          </p:nvPr>
        </p:nvSpPr>
        <p:spPr/>
        <p:txBody>
          <a:bodyPr/>
          <a:lstStyle/>
          <a:p>
            <a:r>
              <a:rPr lang="nb-NO" dirty="0" smtClean="0"/>
              <a:t>Sorg er normalreaksjon på tap</a:t>
            </a:r>
          </a:p>
          <a:p>
            <a:r>
              <a:rPr lang="nb-NO" dirty="0" smtClean="0"/>
              <a:t>Det betyr: </a:t>
            </a:r>
          </a:p>
          <a:p>
            <a:pPr marL="0" indent="0">
              <a:buNone/>
            </a:pPr>
            <a:r>
              <a:rPr lang="nb-NO" dirty="0"/>
              <a:t>	</a:t>
            </a:r>
            <a:r>
              <a:rPr lang="nb-NO" dirty="0" smtClean="0"/>
              <a:t>Vi er ikke laget slik at vi kan miste dem vi er glad i, </a:t>
            </a:r>
          </a:p>
          <a:p>
            <a:pPr marL="0" indent="0">
              <a:buNone/>
            </a:pPr>
            <a:r>
              <a:rPr lang="nb-NO" dirty="0"/>
              <a:t>	</a:t>
            </a:r>
            <a:r>
              <a:rPr lang="nb-NO" dirty="0" smtClean="0"/>
              <a:t>uten å reagere på det.</a:t>
            </a:r>
          </a:p>
          <a:p>
            <a:r>
              <a:rPr lang="nb-NO" dirty="0" smtClean="0"/>
              <a:t>Sorg er en prosess som inneholder mange ulike følelser</a:t>
            </a:r>
            <a:endParaRPr lang="nb-NO" dirty="0"/>
          </a:p>
          <a:p>
            <a:r>
              <a:rPr lang="nb-NO" dirty="0" smtClean="0"/>
              <a:t>Alle som jobber med mennesker må kjenne sin egen sorg, for å kunne hjelpe andre mennesker i deres sorg.</a:t>
            </a:r>
            <a:endParaRPr lang="nb-NO" dirty="0"/>
          </a:p>
        </p:txBody>
      </p:sp>
    </p:spTree>
    <p:extLst>
      <p:ext uri="{BB962C8B-B14F-4D97-AF65-F5344CB8AC3E}">
        <p14:creationId xmlns:p14="http://schemas.microsoft.com/office/powerpoint/2010/main" val="357938391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endParaRPr lang="nb-NO"/>
          </a:p>
        </p:txBody>
      </p:sp>
      <p:sp>
        <p:nvSpPr>
          <p:cNvPr id="3" name="Plassholder for innhold 2"/>
          <p:cNvSpPr>
            <a:spLocks noGrp="1"/>
          </p:cNvSpPr>
          <p:nvPr>
            <p:ph idx="1"/>
          </p:nvPr>
        </p:nvSpPr>
        <p:spPr/>
        <p:txBody>
          <a:bodyPr/>
          <a:lstStyle/>
          <a:p>
            <a:r>
              <a:rPr lang="nb-NO" dirty="0" smtClean="0"/>
              <a:t>Det er slett ikke alltid det er krise i en sorg, </a:t>
            </a:r>
          </a:p>
          <a:p>
            <a:r>
              <a:rPr lang="nb-NO" dirty="0" smtClean="0"/>
              <a:t>Men det alltid sorg i en krise.</a:t>
            </a:r>
          </a:p>
          <a:p>
            <a:endParaRPr lang="nb-NO" dirty="0"/>
          </a:p>
          <a:p>
            <a:r>
              <a:rPr lang="nb-NO" dirty="0"/>
              <a:t>Mange sier at de aldri blir kvitt sorgen etter sine nærmeste</a:t>
            </a:r>
          </a:p>
          <a:p>
            <a:endParaRPr lang="nb-NO" dirty="0"/>
          </a:p>
          <a:p>
            <a:r>
              <a:rPr lang="nb-NO" dirty="0"/>
              <a:t>Utfra definisjonen av sorg som normalreaksjon på tap, vil jeg heller si at jeg har lært meg å leve med savnet.</a:t>
            </a:r>
          </a:p>
          <a:p>
            <a:pPr marL="0" indent="0">
              <a:buNone/>
            </a:pPr>
            <a:endParaRPr lang="nb-NO" dirty="0"/>
          </a:p>
        </p:txBody>
      </p:sp>
    </p:spTree>
    <p:extLst>
      <p:ext uri="{BB962C8B-B14F-4D97-AF65-F5344CB8AC3E}">
        <p14:creationId xmlns:p14="http://schemas.microsoft.com/office/powerpoint/2010/main" val="41875235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endParaRPr lang="nb-NO"/>
          </a:p>
        </p:txBody>
      </p:sp>
      <p:sp>
        <p:nvSpPr>
          <p:cNvPr id="3" name="Plassholder for innhold 2"/>
          <p:cNvSpPr>
            <a:spLocks noGrp="1"/>
          </p:cNvSpPr>
          <p:nvPr>
            <p:ph idx="1"/>
          </p:nvPr>
        </p:nvSpPr>
        <p:spPr/>
        <p:txBody>
          <a:bodyPr>
            <a:normAutofit fontScale="92500" lnSpcReduction="10000"/>
          </a:bodyPr>
          <a:lstStyle/>
          <a:p>
            <a:r>
              <a:rPr lang="nb-NO" dirty="0" smtClean="0"/>
              <a:t>Tradisjonelt har sorgforskningen tatt for seg ulike sorgfaser:</a:t>
            </a:r>
          </a:p>
          <a:p>
            <a:endParaRPr lang="nb-NO" dirty="0"/>
          </a:p>
          <a:p>
            <a:r>
              <a:rPr lang="nb-NO" dirty="0" smtClean="0"/>
              <a:t>Den jeg selv har kjent meg best igjen i, er den som bygger på arbeidet til psykiater Elizabeth </a:t>
            </a:r>
            <a:r>
              <a:rPr lang="nb-NO" dirty="0" err="1" smtClean="0"/>
              <a:t>Kübler</a:t>
            </a:r>
            <a:r>
              <a:rPr lang="nb-NO" dirty="0" smtClean="0"/>
              <a:t>-Ross som i 1969 ga ut boka «On Death and </a:t>
            </a:r>
            <a:r>
              <a:rPr lang="nb-NO" dirty="0" err="1" smtClean="0"/>
              <a:t>Dying</a:t>
            </a:r>
            <a:r>
              <a:rPr lang="nb-NO" dirty="0" smtClean="0"/>
              <a:t>». Hun delte inn i 5 faser:</a:t>
            </a:r>
          </a:p>
          <a:p>
            <a:r>
              <a:rPr lang="nb-NO" dirty="0" smtClean="0"/>
              <a:t>Fornektelse</a:t>
            </a:r>
          </a:p>
          <a:p>
            <a:r>
              <a:rPr lang="nb-NO" dirty="0" smtClean="0"/>
              <a:t>Sinne</a:t>
            </a:r>
          </a:p>
          <a:p>
            <a:r>
              <a:rPr lang="nb-NO" dirty="0" smtClean="0"/>
              <a:t>Forhandling</a:t>
            </a:r>
          </a:p>
          <a:p>
            <a:r>
              <a:rPr lang="nb-NO" dirty="0" smtClean="0"/>
              <a:t>Depresjon</a:t>
            </a:r>
          </a:p>
          <a:p>
            <a:r>
              <a:rPr lang="nb-NO" dirty="0" smtClean="0"/>
              <a:t>Forsoning</a:t>
            </a:r>
          </a:p>
        </p:txBody>
      </p:sp>
    </p:spTree>
    <p:extLst>
      <p:ext uri="{BB962C8B-B14F-4D97-AF65-F5344CB8AC3E}">
        <p14:creationId xmlns:p14="http://schemas.microsoft.com/office/powerpoint/2010/main" val="206906061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515</TotalTime>
  <Words>1141</Words>
  <Application>Microsoft Office PowerPoint</Application>
  <PresentationFormat>Widescreen</PresentationFormat>
  <Paragraphs>100</Paragraphs>
  <Slides>17</Slides>
  <Notes>2</Notes>
  <HiddenSlides>0</HiddenSlides>
  <MMClips>0</MMClips>
  <ScaleCrop>false</ScaleCrop>
  <HeadingPairs>
    <vt:vector size="6" baseType="variant">
      <vt:variant>
        <vt:lpstr>Brukte skrifter</vt:lpstr>
      </vt:variant>
      <vt:variant>
        <vt:i4>5</vt:i4>
      </vt:variant>
      <vt:variant>
        <vt:lpstr>Tema</vt:lpstr>
      </vt:variant>
      <vt:variant>
        <vt:i4>1</vt:i4>
      </vt:variant>
      <vt:variant>
        <vt:lpstr>Lysbildetitler</vt:lpstr>
      </vt:variant>
      <vt:variant>
        <vt:i4>17</vt:i4>
      </vt:variant>
    </vt:vector>
  </HeadingPairs>
  <TitlesOfParts>
    <vt:vector size="23" baseType="lpstr">
      <vt:lpstr>Arial</vt:lpstr>
      <vt:lpstr>Calibri</vt:lpstr>
      <vt:lpstr>Calibri Light</vt:lpstr>
      <vt:lpstr>Times New Roman</vt:lpstr>
      <vt:lpstr>Wingdings</vt:lpstr>
      <vt:lpstr>Office-tema</vt:lpstr>
      <vt:lpstr>PowerPoint-presentasjon</vt:lpstr>
      <vt:lpstr>PowerPoint-presentasjon</vt:lpstr>
      <vt:lpstr>PowerPoint-presentasjon</vt:lpstr>
      <vt:lpstr>Min egen bakgrunn</vt:lpstr>
      <vt:lpstr>Sorg er normalreaksjon på tap</vt:lpstr>
      <vt:lpstr>Sorgprosessen</vt:lpstr>
      <vt:lpstr>PowerPoint-presentasjon</vt:lpstr>
      <vt:lpstr>PowerPoint-presentasjon</vt:lpstr>
      <vt:lpstr>PowerPoint-presentasjon</vt:lpstr>
      <vt:lpstr>PowerPoint-presentasjon</vt:lpstr>
      <vt:lpstr>PowerPoint-presentasjon</vt:lpstr>
      <vt:lpstr>PowerPoint-presentasjon</vt:lpstr>
      <vt:lpstr>TO-SPORSMODELLEN</vt:lpstr>
      <vt:lpstr>To spors modellen</vt:lpstr>
      <vt:lpstr>PowerPoint-presentasjon</vt:lpstr>
      <vt:lpstr>Bøkene som er min viktigste bakrunn</vt:lpstr>
      <vt:lpstr>Kontaktinfo</vt:lpstr>
    </vt:vector>
  </TitlesOfParts>
  <Company>Kirkepartner IKT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PowerPoint-presentasjon</dc:title>
  <dc:creator>Ole Johan Beck</dc:creator>
  <cp:lastModifiedBy>Rune Rasmussen</cp:lastModifiedBy>
  <cp:revision>26</cp:revision>
  <dcterms:created xsi:type="dcterms:W3CDTF">2019-11-01T10:24:09Z</dcterms:created>
  <dcterms:modified xsi:type="dcterms:W3CDTF">2020-03-24T10:42:08Z</dcterms:modified>
</cp:coreProperties>
</file>