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4" r:id="rId3"/>
    <p:sldId id="276" r:id="rId4"/>
    <p:sldId id="279" r:id="rId5"/>
    <p:sldId id="280" r:id="rId6"/>
    <p:sldId id="269" r:id="rId7"/>
    <p:sldId id="275" r:id="rId8"/>
    <p:sldId id="261" r:id="rId9"/>
    <p:sldId id="277" r:id="rId10"/>
    <p:sldId id="278" r:id="rId11"/>
    <p:sldId id="272" r:id="rId12"/>
    <p:sldId id="281" r:id="rId13"/>
    <p:sldId id="285" r:id="rId14"/>
    <p:sldId id="267" r:id="rId15"/>
    <p:sldId id="282" r:id="rId16"/>
    <p:sldId id="284" r:id="rId17"/>
    <p:sldId id="264" r:id="rId18"/>
    <p:sldId id="286" r:id="rId19"/>
    <p:sldId id="266" r:id="rId20"/>
    <p:sldId id="263" r:id="rId21"/>
    <p:sldId id="259" r:id="rId22"/>
    <p:sldId id="283" r:id="rId23"/>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nb-NO"/>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D571AE12-8664-4CE3-A5FD-9DBA15D89BF1}" type="datetimeFigureOut">
              <a:rPr lang="nb-NO" smtClean="0"/>
              <a:t>15.11.2019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0E2A147-AA12-44AC-A9AB-E42FB267B8FF}" type="slidenum">
              <a:rPr lang="nb-NO" smtClean="0"/>
              <a:t>‹#›</a:t>
            </a:fld>
            <a:endParaRPr lang="nb-NO"/>
          </a:p>
        </p:txBody>
      </p:sp>
    </p:spTree>
    <p:extLst>
      <p:ext uri="{BB962C8B-B14F-4D97-AF65-F5344CB8AC3E}">
        <p14:creationId xmlns:p14="http://schemas.microsoft.com/office/powerpoint/2010/main" val="340639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571AE12-8664-4CE3-A5FD-9DBA15D89BF1}" type="datetimeFigureOut">
              <a:rPr lang="nb-NO" smtClean="0"/>
              <a:t>15.11.2019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0E2A147-AA12-44AC-A9AB-E42FB267B8FF}" type="slidenum">
              <a:rPr lang="nb-NO" smtClean="0"/>
              <a:t>‹#›</a:t>
            </a:fld>
            <a:endParaRPr lang="nb-NO"/>
          </a:p>
        </p:txBody>
      </p:sp>
    </p:spTree>
    <p:extLst>
      <p:ext uri="{BB962C8B-B14F-4D97-AF65-F5344CB8AC3E}">
        <p14:creationId xmlns:p14="http://schemas.microsoft.com/office/powerpoint/2010/main" val="337447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571AE12-8664-4CE3-A5FD-9DBA15D89BF1}" type="datetimeFigureOut">
              <a:rPr lang="nb-NO" smtClean="0"/>
              <a:t>15.11.2019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0E2A147-AA12-44AC-A9AB-E42FB267B8FF}" type="slidenum">
              <a:rPr lang="nb-NO" smtClean="0"/>
              <a:t>‹#›</a:t>
            </a:fld>
            <a:endParaRPr lang="nb-NO"/>
          </a:p>
        </p:txBody>
      </p:sp>
    </p:spTree>
    <p:extLst>
      <p:ext uri="{BB962C8B-B14F-4D97-AF65-F5344CB8AC3E}">
        <p14:creationId xmlns:p14="http://schemas.microsoft.com/office/powerpoint/2010/main" val="234113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571AE12-8664-4CE3-A5FD-9DBA15D89BF1}" type="datetimeFigureOut">
              <a:rPr lang="nb-NO" smtClean="0"/>
              <a:t>15.11.2019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0E2A147-AA12-44AC-A9AB-E42FB267B8FF}" type="slidenum">
              <a:rPr lang="nb-NO" smtClean="0"/>
              <a:t>‹#›</a:t>
            </a:fld>
            <a:endParaRPr lang="nb-NO"/>
          </a:p>
        </p:txBody>
      </p:sp>
    </p:spTree>
    <p:extLst>
      <p:ext uri="{BB962C8B-B14F-4D97-AF65-F5344CB8AC3E}">
        <p14:creationId xmlns:p14="http://schemas.microsoft.com/office/powerpoint/2010/main" val="213798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nb-NO"/>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D571AE12-8664-4CE3-A5FD-9DBA15D89BF1}" type="datetimeFigureOut">
              <a:rPr lang="nb-NO" smtClean="0"/>
              <a:t>15.11.2019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0E2A147-AA12-44AC-A9AB-E42FB267B8FF}" type="slidenum">
              <a:rPr lang="nb-NO" smtClean="0"/>
              <a:t>‹#›</a:t>
            </a:fld>
            <a:endParaRPr lang="nb-NO"/>
          </a:p>
        </p:txBody>
      </p:sp>
    </p:spTree>
    <p:extLst>
      <p:ext uri="{BB962C8B-B14F-4D97-AF65-F5344CB8AC3E}">
        <p14:creationId xmlns:p14="http://schemas.microsoft.com/office/powerpoint/2010/main" val="357752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D571AE12-8664-4CE3-A5FD-9DBA15D89BF1}" type="datetimeFigureOut">
              <a:rPr lang="nb-NO" smtClean="0"/>
              <a:t>15.11.2019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0E2A147-AA12-44AC-A9AB-E42FB267B8FF}" type="slidenum">
              <a:rPr lang="nb-NO" smtClean="0"/>
              <a:t>‹#›</a:t>
            </a:fld>
            <a:endParaRPr lang="nb-NO"/>
          </a:p>
        </p:txBody>
      </p:sp>
    </p:spTree>
    <p:extLst>
      <p:ext uri="{BB962C8B-B14F-4D97-AF65-F5344CB8AC3E}">
        <p14:creationId xmlns:p14="http://schemas.microsoft.com/office/powerpoint/2010/main" val="3328304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nb-NO"/>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D571AE12-8664-4CE3-A5FD-9DBA15D89BF1}" type="datetimeFigureOut">
              <a:rPr lang="nb-NO" smtClean="0"/>
              <a:t>15.11.2019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0E2A147-AA12-44AC-A9AB-E42FB267B8FF}" type="slidenum">
              <a:rPr lang="nb-NO" smtClean="0"/>
              <a:t>‹#›</a:t>
            </a:fld>
            <a:endParaRPr lang="nb-NO"/>
          </a:p>
        </p:txBody>
      </p:sp>
    </p:spTree>
    <p:extLst>
      <p:ext uri="{BB962C8B-B14F-4D97-AF65-F5344CB8AC3E}">
        <p14:creationId xmlns:p14="http://schemas.microsoft.com/office/powerpoint/2010/main" val="8777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D571AE12-8664-4CE3-A5FD-9DBA15D89BF1}" type="datetimeFigureOut">
              <a:rPr lang="nb-NO" smtClean="0"/>
              <a:t>15.11.2019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0E2A147-AA12-44AC-A9AB-E42FB267B8FF}" type="slidenum">
              <a:rPr lang="nb-NO" smtClean="0"/>
              <a:t>‹#›</a:t>
            </a:fld>
            <a:endParaRPr lang="nb-NO"/>
          </a:p>
        </p:txBody>
      </p:sp>
    </p:spTree>
    <p:extLst>
      <p:ext uri="{BB962C8B-B14F-4D97-AF65-F5344CB8AC3E}">
        <p14:creationId xmlns:p14="http://schemas.microsoft.com/office/powerpoint/2010/main" val="51705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571AE12-8664-4CE3-A5FD-9DBA15D89BF1}" type="datetimeFigureOut">
              <a:rPr lang="nb-NO" smtClean="0"/>
              <a:t>15.11.2019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0E2A147-AA12-44AC-A9AB-E42FB267B8FF}" type="slidenum">
              <a:rPr lang="nb-NO" smtClean="0"/>
              <a:t>‹#›</a:t>
            </a:fld>
            <a:endParaRPr lang="nb-NO"/>
          </a:p>
        </p:txBody>
      </p:sp>
    </p:spTree>
    <p:extLst>
      <p:ext uri="{BB962C8B-B14F-4D97-AF65-F5344CB8AC3E}">
        <p14:creationId xmlns:p14="http://schemas.microsoft.com/office/powerpoint/2010/main" val="177946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571AE12-8664-4CE3-A5FD-9DBA15D89BF1}" type="datetimeFigureOut">
              <a:rPr lang="nb-NO" smtClean="0"/>
              <a:t>15.11.2019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0E2A147-AA12-44AC-A9AB-E42FB267B8FF}" type="slidenum">
              <a:rPr lang="nb-NO" smtClean="0"/>
              <a:t>‹#›</a:t>
            </a:fld>
            <a:endParaRPr lang="nb-NO"/>
          </a:p>
        </p:txBody>
      </p:sp>
    </p:spTree>
    <p:extLst>
      <p:ext uri="{BB962C8B-B14F-4D97-AF65-F5344CB8AC3E}">
        <p14:creationId xmlns:p14="http://schemas.microsoft.com/office/powerpoint/2010/main" val="151565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nb-NO"/>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571AE12-8664-4CE3-A5FD-9DBA15D89BF1}" type="datetimeFigureOut">
              <a:rPr lang="nb-NO" smtClean="0"/>
              <a:t>15.11.2019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0E2A147-AA12-44AC-A9AB-E42FB267B8FF}" type="slidenum">
              <a:rPr lang="nb-NO" smtClean="0"/>
              <a:t>‹#›</a:t>
            </a:fld>
            <a:endParaRPr lang="nb-NO"/>
          </a:p>
        </p:txBody>
      </p:sp>
    </p:spTree>
    <p:extLst>
      <p:ext uri="{BB962C8B-B14F-4D97-AF65-F5344CB8AC3E}">
        <p14:creationId xmlns:p14="http://schemas.microsoft.com/office/powerpoint/2010/main" val="137387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71AE12-8664-4CE3-A5FD-9DBA15D89BF1}" type="datetimeFigureOut">
              <a:rPr lang="nb-NO" smtClean="0"/>
              <a:t>15.11.2019</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2A147-AA12-44AC-A9AB-E42FB267B8FF}" type="slidenum">
              <a:rPr lang="nb-NO" smtClean="0"/>
              <a:t>‹#›</a:t>
            </a:fld>
            <a:endParaRPr lang="nb-NO"/>
          </a:p>
        </p:txBody>
      </p:sp>
    </p:spTree>
    <p:extLst>
      <p:ext uri="{BB962C8B-B14F-4D97-AF65-F5344CB8AC3E}">
        <p14:creationId xmlns:p14="http://schemas.microsoft.com/office/powerpoint/2010/main" val="1470212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kirken.no/kultur" TargetMode="External"/><Relationship Id="rId2" Type="http://schemas.openxmlformats.org/officeDocument/2006/relationships/hyperlink" Target="mailto:tf572@kirken.n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1207001"/>
          </a:xfrm>
        </p:spPr>
        <p:txBody>
          <a:bodyPr/>
          <a:lstStyle/>
          <a:p>
            <a:endParaRPr lang="nb-NO" dirty="0"/>
          </a:p>
        </p:txBody>
      </p:sp>
      <p:pic>
        <p:nvPicPr>
          <p:cNvPr id="6" name="Plassholder for innhol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0063" y="1411705"/>
            <a:ext cx="6248399" cy="5093369"/>
          </a:xfrm>
        </p:spPr>
      </p:pic>
    </p:spTree>
    <p:extLst>
      <p:ext uri="{BB962C8B-B14F-4D97-AF65-F5344CB8AC3E}">
        <p14:creationId xmlns:p14="http://schemas.microsoft.com/office/powerpoint/2010/main" val="118701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En mangfoldig kirke</a:t>
            </a:r>
            <a:endParaRPr lang="nb-NO" dirty="0"/>
          </a:p>
        </p:txBody>
      </p:sp>
      <p:sp>
        <p:nvSpPr>
          <p:cNvPr id="3" name="Plassholder for innhold 2"/>
          <p:cNvSpPr>
            <a:spLocks noGrp="1"/>
          </p:cNvSpPr>
          <p:nvPr>
            <p:ph idx="1"/>
          </p:nvPr>
        </p:nvSpPr>
        <p:spPr/>
        <p:txBody>
          <a:bodyPr/>
          <a:lstStyle/>
          <a:p>
            <a:r>
              <a:rPr lang="nb-NO" dirty="0" smtClean="0"/>
              <a:t>Et mangfold av estetiske uttrykk hører hjemme i kirkens rom. Taktil kunst, ordkunst, tegnspråkpoesi og andre visuelle uttrykksformer er eksempler på kunstformer som også kan kommunisere på en særlig måte med mennesker med funksjonsnedsettelser.</a:t>
            </a:r>
          </a:p>
          <a:p>
            <a:r>
              <a:rPr lang="nb-NO" dirty="0" smtClean="0"/>
              <a:t>(Kirkemøtevedtak 11/18 nr. 3).</a:t>
            </a:r>
            <a:endParaRPr lang="nb-NO" dirty="0"/>
          </a:p>
        </p:txBody>
      </p:sp>
    </p:spTree>
    <p:extLst>
      <p:ext uri="{BB962C8B-B14F-4D97-AF65-F5344CB8AC3E}">
        <p14:creationId xmlns:p14="http://schemas.microsoft.com/office/powerpoint/2010/main" val="320635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9735" y="534838"/>
            <a:ext cx="7189245" cy="4972350"/>
          </a:xfrm>
        </p:spPr>
      </p:pic>
    </p:spTree>
    <p:extLst>
      <p:ext uri="{BB962C8B-B14F-4D97-AF65-F5344CB8AC3E}">
        <p14:creationId xmlns:p14="http://schemas.microsoft.com/office/powerpoint/2010/main" val="274401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Tilgjengelighet</a:t>
            </a:r>
            <a:endParaRPr lang="nb-NO" dirty="0"/>
          </a:p>
        </p:txBody>
      </p:sp>
      <p:sp>
        <p:nvSpPr>
          <p:cNvPr id="3" name="Plassholder for innhold 2"/>
          <p:cNvSpPr>
            <a:spLocks noGrp="1"/>
          </p:cNvSpPr>
          <p:nvPr>
            <p:ph idx="1"/>
          </p:nvPr>
        </p:nvSpPr>
        <p:spPr/>
        <p:txBody>
          <a:bodyPr/>
          <a:lstStyle/>
          <a:p>
            <a:r>
              <a:rPr lang="nb-NO" dirty="0" smtClean="0"/>
              <a:t>Universell utforming</a:t>
            </a:r>
          </a:p>
          <a:p>
            <a:r>
              <a:rPr lang="nb-NO" dirty="0" smtClean="0"/>
              <a:t>Individuell tilrettelegging</a:t>
            </a:r>
          </a:p>
          <a:p>
            <a:r>
              <a:rPr lang="nb-NO" dirty="0" smtClean="0"/>
              <a:t>Individuelt tilpassede tiltak</a:t>
            </a:r>
          </a:p>
          <a:p>
            <a:r>
              <a:rPr lang="nb-NO" dirty="0" smtClean="0"/>
              <a:t>Undervisningstilbud tilpasset evner og forutsetninger</a:t>
            </a:r>
          </a:p>
          <a:p>
            <a:r>
              <a:rPr lang="nb-NO" dirty="0" smtClean="0"/>
              <a:t>Den enkeltes behov</a:t>
            </a:r>
          </a:p>
          <a:p>
            <a:r>
              <a:rPr lang="nb-NO" dirty="0" smtClean="0"/>
              <a:t>Foresatte har særskilt kompetanse</a:t>
            </a:r>
          </a:p>
          <a:p>
            <a:r>
              <a:rPr lang="nb-NO" dirty="0" smtClean="0"/>
              <a:t>Samarbeid mellom kirke, skole og foresatte i oppfølging og tilrettelegging</a:t>
            </a:r>
          </a:p>
          <a:p>
            <a:endParaRPr lang="nb-NO" dirty="0" smtClean="0"/>
          </a:p>
          <a:p>
            <a:endParaRPr lang="nb-NO" dirty="0" smtClean="0"/>
          </a:p>
          <a:p>
            <a:endParaRPr lang="nb-NO" dirty="0"/>
          </a:p>
        </p:txBody>
      </p:sp>
    </p:spTree>
    <p:extLst>
      <p:ext uri="{BB962C8B-B14F-4D97-AF65-F5344CB8AC3E}">
        <p14:creationId xmlns:p14="http://schemas.microsoft.com/office/powerpoint/2010/main" val="3656885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Motivasjon, forventning, læring</a:t>
            </a:r>
            <a:endParaRPr lang="nb-NO" dirty="0"/>
          </a:p>
        </p:txBody>
      </p:sp>
      <p:sp>
        <p:nvSpPr>
          <p:cNvPr id="3" name="Plassholder for innhold 2"/>
          <p:cNvSpPr>
            <a:spLocks noGrp="1"/>
          </p:cNvSpPr>
          <p:nvPr>
            <p:ph idx="1"/>
          </p:nvPr>
        </p:nvSpPr>
        <p:spPr/>
        <p:txBody>
          <a:bodyPr/>
          <a:lstStyle/>
          <a:p>
            <a:endParaRPr lang="nb-NO" dirty="0"/>
          </a:p>
          <a:p>
            <a:r>
              <a:rPr lang="nb-NO" dirty="0"/>
              <a:t> Sosiokulturelle perspektiv bygger på et konstruktivistisk syn på læring med røtter tilbake til John </a:t>
            </a:r>
            <a:r>
              <a:rPr lang="nb-NO" dirty="0" err="1"/>
              <a:t>Dewey</a:t>
            </a:r>
            <a:r>
              <a:rPr lang="nb-NO" dirty="0"/>
              <a:t> og George Herbert Mead på den ene siden, og til Lev S. </a:t>
            </a:r>
            <a:r>
              <a:rPr lang="nb-NO" dirty="0" err="1"/>
              <a:t>Vygotsky</a:t>
            </a:r>
            <a:r>
              <a:rPr lang="nb-NO" dirty="0"/>
              <a:t> og Mikhail </a:t>
            </a:r>
            <a:r>
              <a:rPr lang="nb-NO" dirty="0" err="1"/>
              <a:t>Bakhtin</a:t>
            </a:r>
            <a:r>
              <a:rPr lang="nb-NO" dirty="0"/>
              <a:t> på den andre siden. Disse teoretikerne vektlegger </a:t>
            </a:r>
            <a:r>
              <a:rPr lang="nb-NO" dirty="0" smtClean="0"/>
              <a:t>interaksjon </a:t>
            </a:r>
            <a:r>
              <a:rPr lang="nb-NO" dirty="0"/>
              <a:t>og samhandling i en kontekst. </a:t>
            </a:r>
            <a:endParaRPr lang="nb-NO" dirty="0" smtClean="0"/>
          </a:p>
          <a:p>
            <a:r>
              <a:rPr lang="nb-NO" dirty="0" smtClean="0"/>
              <a:t>Den norske kirkes visjon: Folkekirken engasjerer seg i samfunnet.</a:t>
            </a:r>
            <a:endParaRPr lang="nb-NO" dirty="0"/>
          </a:p>
        </p:txBody>
      </p:sp>
    </p:spTree>
    <p:extLst>
      <p:ext uri="{BB962C8B-B14F-4D97-AF65-F5344CB8AC3E}">
        <p14:creationId xmlns:p14="http://schemas.microsoft.com/office/powerpoint/2010/main" val="1491877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Tilgjengelighet- nasjonalt nettverk</a:t>
            </a:r>
            <a:endParaRPr lang="nb-NO" dirty="0"/>
          </a:p>
        </p:txBody>
      </p:sp>
      <p:sp>
        <p:nvSpPr>
          <p:cNvPr id="3" name="Plassholder for innhold 2"/>
          <p:cNvSpPr>
            <a:spLocks noGrp="1"/>
          </p:cNvSpPr>
          <p:nvPr>
            <p:ph idx="1"/>
          </p:nvPr>
        </p:nvSpPr>
        <p:spPr/>
        <p:txBody>
          <a:bodyPr/>
          <a:lstStyle/>
          <a:p>
            <a:r>
              <a:rPr lang="nb-NO" dirty="0" smtClean="0"/>
              <a:t>Tilgjengelighet til kunnskap, kunst og arkitektur</a:t>
            </a:r>
          </a:p>
          <a:p>
            <a:r>
              <a:rPr lang="nb-NO" dirty="0" smtClean="0"/>
              <a:t>Samarbeidsprosjekt mellom Deichmanske bibliotek, Den norske kirke /KA, Munchmuseet og Nasjonalmuseet</a:t>
            </a:r>
          </a:p>
          <a:p>
            <a:r>
              <a:rPr lang="nb-NO" dirty="0" err="1" smtClean="0"/>
              <a:t>Barne</a:t>
            </a:r>
            <a:r>
              <a:rPr lang="nb-NO" dirty="0" smtClean="0"/>
              <a:t> ,- ungdoms – og familiedirektoratet 2017.</a:t>
            </a:r>
          </a:p>
          <a:p>
            <a:endParaRPr lang="nb-NO" dirty="0"/>
          </a:p>
          <a:p>
            <a:r>
              <a:rPr lang="nb-NO" i="1" dirty="0"/>
              <a:t>Kunnskap, kunst og arkitektur er essensielt for våre liv og vår utvikling som mennesker. Dette gjelder alle, uansett forutsetninger; det være seg alder, ulike funksjonshemminger eller kulturell bakgrunn</a:t>
            </a:r>
            <a:endParaRPr lang="nb-NO" i="1" dirty="0" smtClean="0"/>
          </a:p>
          <a:p>
            <a:pPr marL="0" indent="0">
              <a:buNone/>
            </a:pPr>
            <a:endParaRPr lang="nb-NO" dirty="0"/>
          </a:p>
        </p:txBody>
      </p:sp>
    </p:spTree>
    <p:extLst>
      <p:ext uri="{BB962C8B-B14F-4D97-AF65-F5344CB8AC3E}">
        <p14:creationId xmlns:p14="http://schemas.microsoft.com/office/powerpoint/2010/main" val="152238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Tilgjengelighet</a:t>
            </a:r>
            <a:endParaRPr lang="nb-NO" dirty="0"/>
          </a:p>
        </p:txBody>
      </p:sp>
      <p:sp>
        <p:nvSpPr>
          <p:cNvPr id="3" name="Plassholder for innhold 2"/>
          <p:cNvSpPr>
            <a:spLocks noGrp="1"/>
          </p:cNvSpPr>
          <p:nvPr>
            <p:ph idx="1"/>
          </p:nvPr>
        </p:nvSpPr>
        <p:spPr/>
        <p:txBody>
          <a:bodyPr/>
          <a:lstStyle/>
          <a:p>
            <a:r>
              <a:rPr lang="nb-NO" dirty="0"/>
              <a:t>Kunnskap, kunst og arkitektur bør være tilgjengelig for alle, uavhengig av alder, ulike funksjonshemminger eller kulturell bakgrunn.</a:t>
            </a:r>
          </a:p>
          <a:p>
            <a:r>
              <a:rPr lang="nb-NO" dirty="0"/>
              <a:t>Seminaret setter fokus på ulike presentasjonsformer og utvikling av nye kommunikasjons- og formidlingsformer overfor mennesker som ofte kan ha utfordringer i møtet med våre kulturinstitusjoner. </a:t>
            </a:r>
          </a:p>
          <a:p>
            <a:endParaRPr lang="nb-NO" dirty="0"/>
          </a:p>
        </p:txBody>
      </p:sp>
    </p:spTree>
    <p:extLst>
      <p:ext uri="{BB962C8B-B14F-4D97-AF65-F5344CB8AC3E}">
        <p14:creationId xmlns:p14="http://schemas.microsoft.com/office/powerpoint/2010/main" val="366247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Tilgjengelighet</a:t>
            </a:r>
            <a:endParaRPr lang="nb-NO" dirty="0"/>
          </a:p>
        </p:txBody>
      </p:sp>
      <p:sp>
        <p:nvSpPr>
          <p:cNvPr id="3" name="Plassholder for innhold 2"/>
          <p:cNvSpPr>
            <a:spLocks noGrp="1"/>
          </p:cNvSpPr>
          <p:nvPr>
            <p:ph idx="1"/>
          </p:nvPr>
        </p:nvSpPr>
        <p:spPr/>
        <p:txBody>
          <a:bodyPr/>
          <a:lstStyle/>
          <a:p>
            <a:r>
              <a:rPr lang="nb-NO" dirty="0" smtClean="0"/>
              <a:t>Fokus på </a:t>
            </a:r>
            <a:r>
              <a:rPr lang="nb-NO" dirty="0"/>
              <a:t>h</a:t>
            </a:r>
            <a:r>
              <a:rPr lang="nb-NO" dirty="0" smtClean="0"/>
              <a:t>vordan </a:t>
            </a:r>
            <a:r>
              <a:rPr lang="nb-NO" dirty="0"/>
              <a:t>inkluderende design og tilrettelegging kan bidra til økte besøkstall og gi folk et dypere forhold til våre bygg, samlinger og tilbud</a:t>
            </a:r>
            <a:r>
              <a:rPr lang="nb-NO" dirty="0" smtClean="0"/>
              <a:t>.</a:t>
            </a:r>
          </a:p>
          <a:p>
            <a:r>
              <a:rPr lang="nb-NO" dirty="0" smtClean="0"/>
              <a:t>Menigheten – helhetlig planlegging, alle ansatte.</a:t>
            </a:r>
            <a:endParaRPr lang="nb-NO" dirty="0"/>
          </a:p>
        </p:txBody>
      </p:sp>
    </p:spTree>
    <p:extLst>
      <p:ext uri="{BB962C8B-B14F-4D97-AF65-F5344CB8AC3E}">
        <p14:creationId xmlns:p14="http://schemas.microsoft.com/office/powerpoint/2010/main" val="3984439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49117" y="1195136"/>
            <a:ext cx="7408756" cy="5253789"/>
          </a:xfrm>
        </p:spPr>
      </p:pic>
    </p:spTree>
    <p:extLst>
      <p:ext uri="{BB962C8B-B14F-4D97-AF65-F5344CB8AC3E}">
        <p14:creationId xmlns:p14="http://schemas.microsoft.com/office/powerpoint/2010/main" val="1604435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5781" y="750499"/>
            <a:ext cx="4984724" cy="5754270"/>
          </a:xfrm>
        </p:spPr>
      </p:pic>
    </p:spTree>
    <p:extLst>
      <p:ext uri="{BB962C8B-B14F-4D97-AF65-F5344CB8AC3E}">
        <p14:creationId xmlns:p14="http://schemas.microsoft.com/office/powerpoint/2010/main" val="2583112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884872" y="1470807"/>
            <a:ext cx="5745192" cy="4787659"/>
          </a:xfrm>
        </p:spPr>
      </p:pic>
    </p:spTree>
    <p:extLst>
      <p:ext uri="{BB962C8B-B14F-4D97-AF65-F5344CB8AC3E}">
        <p14:creationId xmlns:p14="http://schemas.microsoft.com/office/powerpoint/2010/main" val="228611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Kirken og kunsten</a:t>
            </a:r>
            <a:endParaRPr lang="nb-NO" dirty="0"/>
          </a:p>
        </p:txBody>
      </p:sp>
      <p:sp>
        <p:nvSpPr>
          <p:cNvPr id="3" name="Plassholder for innhold 2"/>
          <p:cNvSpPr>
            <a:spLocks noGrp="1"/>
          </p:cNvSpPr>
          <p:nvPr>
            <p:ph idx="1"/>
          </p:nvPr>
        </p:nvSpPr>
        <p:spPr/>
        <p:txBody>
          <a:bodyPr/>
          <a:lstStyle/>
          <a:p>
            <a:r>
              <a:rPr lang="nb-NO" dirty="0"/>
              <a:t>Kulturdepartementet har omtalt Norges 1600 kirker som landets største kunstgalleri. (Meld. St. 23. 2011-2012). </a:t>
            </a:r>
            <a:endParaRPr lang="nb-NO" dirty="0" smtClean="0"/>
          </a:p>
          <a:p>
            <a:r>
              <a:rPr lang="nb-NO" dirty="0" smtClean="0"/>
              <a:t>Barn og unges møte med kirkekunsten</a:t>
            </a:r>
          </a:p>
          <a:p>
            <a:r>
              <a:rPr lang="nb-NO" dirty="0" smtClean="0"/>
              <a:t>Den norske kirke: Utvikle og finne formidlingsveier som bygger på ulike sanseopplevelser, tekniske muligheter , opplevelse og forståelse.</a:t>
            </a:r>
          </a:p>
          <a:p>
            <a:endParaRPr lang="nb-NO" dirty="0"/>
          </a:p>
        </p:txBody>
      </p:sp>
    </p:spTree>
    <p:extLst>
      <p:ext uri="{BB962C8B-B14F-4D97-AF65-F5344CB8AC3E}">
        <p14:creationId xmlns:p14="http://schemas.microsoft.com/office/powerpoint/2010/main" val="644673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2337" y="1235242"/>
            <a:ext cx="7636042" cy="5069305"/>
          </a:xfrm>
        </p:spPr>
      </p:pic>
    </p:spTree>
    <p:extLst>
      <p:ext uri="{BB962C8B-B14F-4D97-AF65-F5344CB8AC3E}">
        <p14:creationId xmlns:p14="http://schemas.microsoft.com/office/powerpoint/2010/main" val="1861123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Kirkens visjon</a:t>
            </a:r>
            <a:endParaRPr lang="nb-NO" dirty="0"/>
          </a:p>
        </p:txBody>
      </p:sp>
      <p:sp>
        <p:nvSpPr>
          <p:cNvPr id="3" name="Plassholder for innhold 2"/>
          <p:cNvSpPr>
            <a:spLocks noGrp="1"/>
          </p:cNvSpPr>
          <p:nvPr>
            <p:ph idx="1"/>
          </p:nvPr>
        </p:nvSpPr>
        <p:spPr/>
        <p:txBody>
          <a:bodyPr>
            <a:normAutofit/>
          </a:bodyPr>
          <a:lstStyle/>
          <a:p>
            <a:r>
              <a:rPr lang="nb-NO" dirty="0" smtClean="0"/>
              <a:t>Hvordan kan vi være med å virkeliggjøre vår kirkes visjon om å være en kirke for alle</a:t>
            </a:r>
            <a:r>
              <a:rPr lang="nb-NO" dirty="0"/>
              <a:t> </a:t>
            </a:r>
            <a:r>
              <a:rPr lang="nb-NO" dirty="0" smtClean="0"/>
              <a:t>– med utgangspunkt i kirkens kunstuttrykk</a:t>
            </a:r>
          </a:p>
          <a:p>
            <a:r>
              <a:rPr lang="nb-NO" dirty="0" smtClean="0"/>
              <a:t>Tilhørighet begynner alltid med nærvær (E. Carter).</a:t>
            </a:r>
          </a:p>
          <a:p>
            <a:endParaRPr lang="nb-NO" dirty="0" smtClean="0"/>
          </a:p>
          <a:p>
            <a:pPr marL="0" indent="0">
              <a:buNone/>
            </a:pPr>
            <a:endParaRPr lang="nb-NO" dirty="0"/>
          </a:p>
        </p:txBody>
      </p:sp>
    </p:spTree>
    <p:extLst>
      <p:ext uri="{BB962C8B-B14F-4D97-AF65-F5344CB8AC3E}">
        <p14:creationId xmlns:p14="http://schemas.microsoft.com/office/powerpoint/2010/main" val="48438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r>
              <a:rPr lang="nb-NO" dirty="0" smtClean="0"/>
              <a:t>Tone Klev Furnes</a:t>
            </a:r>
          </a:p>
          <a:p>
            <a:r>
              <a:rPr lang="nb-NO" dirty="0" smtClean="0"/>
              <a:t>Seniorrådgiver kultur</a:t>
            </a:r>
          </a:p>
          <a:p>
            <a:r>
              <a:rPr lang="nb-NO" dirty="0" smtClean="0"/>
              <a:t>Agder og Telemark bispedømme</a:t>
            </a:r>
          </a:p>
          <a:p>
            <a:r>
              <a:rPr lang="nb-NO" dirty="0" smtClean="0"/>
              <a:t>Telefon 38105127/97190619</a:t>
            </a:r>
          </a:p>
          <a:p>
            <a:r>
              <a:rPr lang="nb-NO" dirty="0" smtClean="0"/>
              <a:t>E-post: </a:t>
            </a:r>
            <a:r>
              <a:rPr lang="nb-NO" dirty="0" smtClean="0">
                <a:hlinkClick r:id="rId2"/>
              </a:rPr>
              <a:t>tf572@kirken.no</a:t>
            </a:r>
            <a:endParaRPr lang="nb-NO" dirty="0" smtClean="0"/>
          </a:p>
          <a:p>
            <a:r>
              <a:rPr lang="nb-NO" dirty="0">
                <a:hlinkClick r:id="rId3"/>
              </a:rPr>
              <a:t>https://</a:t>
            </a:r>
            <a:r>
              <a:rPr lang="nb-NO" dirty="0" smtClean="0">
                <a:hlinkClick r:id="rId3"/>
              </a:rPr>
              <a:t>kirken.no/kultur</a:t>
            </a:r>
            <a:endParaRPr lang="nb-NO" dirty="0" smtClean="0"/>
          </a:p>
          <a:p>
            <a:r>
              <a:rPr lang="nb-NO" dirty="0" err="1" smtClean="0"/>
              <a:t>Facebook</a:t>
            </a:r>
            <a:r>
              <a:rPr lang="nb-NO" dirty="0" smtClean="0"/>
              <a:t>: Agder og Telemark bispedømmes kulturside</a:t>
            </a:r>
          </a:p>
          <a:p>
            <a:pPr marL="0" indent="0">
              <a:buNone/>
            </a:pPr>
            <a:endParaRPr lang="nb-NO" dirty="0"/>
          </a:p>
        </p:txBody>
      </p:sp>
    </p:spTree>
    <p:extLst>
      <p:ext uri="{BB962C8B-B14F-4D97-AF65-F5344CB8AC3E}">
        <p14:creationId xmlns:p14="http://schemas.microsoft.com/office/powerpoint/2010/main" val="3593358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36873" y="175344"/>
            <a:ext cx="7502017" cy="5940784"/>
          </a:xfrm>
        </p:spPr>
      </p:pic>
    </p:spTree>
    <p:extLst>
      <p:ext uri="{BB962C8B-B14F-4D97-AF65-F5344CB8AC3E}">
        <p14:creationId xmlns:p14="http://schemas.microsoft.com/office/powerpoint/2010/main" val="1857835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a:p>
        </p:txBody>
      </p:sp>
      <p:pic>
        <p:nvPicPr>
          <p:cNvPr id="1026" name="Bilde 3" descr="DÃ¥psengel i Brunkeberg kirke. &#10;Foto: Elisabeth Anders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881" y="540289"/>
            <a:ext cx="9334501" cy="621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505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38091" y="293298"/>
            <a:ext cx="4019909" cy="6340415"/>
          </a:xfrm>
        </p:spPr>
      </p:pic>
    </p:spTree>
    <p:extLst>
      <p:ext uri="{BB962C8B-B14F-4D97-AF65-F5344CB8AC3E}">
        <p14:creationId xmlns:p14="http://schemas.microsoft.com/office/powerpoint/2010/main" val="3872091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Dåp</a:t>
            </a:r>
            <a:endParaRPr lang="nb-NO" dirty="0"/>
          </a:p>
        </p:txBody>
      </p:sp>
      <p:sp>
        <p:nvSpPr>
          <p:cNvPr id="3" name="Plassholder for innhold 2"/>
          <p:cNvSpPr>
            <a:spLocks noGrp="1"/>
          </p:cNvSpPr>
          <p:nvPr>
            <p:ph idx="1"/>
          </p:nvPr>
        </p:nvSpPr>
        <p:spPr/>
        <p:txBody>
          <a:bodyPr/>
          <a:lstStyle/>
          <a:p>
            <a:r>
              <a:rPr lang="nb-NO" dirty="0"/>
              <a:t>Gjennom dåp og opplæring  -  leve i den kristne </a:t>
            </a:r>
            <a:r>
              <a:rPr lang="nb-NO" dirty="0" smtClean="0"/>
              <a:t>tro</a:t>
            </a:r>
          </a:p>
          <a:p>
            <a:r>
              <a:rPr lang="nb-NO" dirty="0"/>
              <a:t>Når et barn blir båret til dåp, blir vi minnet om at ingen kan bære seg selv. Gjennom dåpen blir vi en del av et fellesskap som strekker seg over hele verden – og gjennom alle tider. Det er en markering der barnet har alle sine viktigste støttespillere rundt seg, og der Gud lover å følge barnet alle </a:t>
            </a:r>
            <a:r>
              <a:rPr lang="nb-NO" dirty="0" smtClean="0"/>
              <a:t>dager</a:t>
            </a:r>
          </a:p>
          <a:p>
            <a:r>
              <a:rPr lang="nb-NO" dirty="0" smtClean="0"/>
              <a:t>Tas inn i menigheten</a:t>
            </a:r>
            <a:endParaRPr lang="nb-NO" dirty="0"/>
          </a:p>
          <a:p>
            <a:pPr marL="0" indent="0">
              <a:buNone/>
            </a:pPr>
            <a:endParaRPr lang="nb-NO" dirty="0"/>
          </a:p>
        </p:txBody>
      </p:sp>
    </p:spTree>
    <p:extLst>
      <p:ext uri="{BB962C8B-B14F-4D97-AF65-F5344CB8AC3E}">
        <p14:creationId xmlns:p14="http://schemas.microsoft.com/office/powerpoint/2010/main" val="2624697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Likeverd</a:t>
            </a:r>
            <a:endParaRPr lang="nb-NO" dirty="0"/>
          </a:p>
        </p:txBody>
      </p:sp>
      <p:sp>
        <p:nvSpPr>
          <p:cNvPr id="3" name="Plassholder for innhold 2"/>
          <p:cNvSpPr>
            <a:spLocks noGrp="1"/>
          </p:cNvSpPr>
          <p:nvPr>
            <p:ph idx="1"/>
          </p:nvPr>
        </p:nvSpPr>
        <p:spPr/>
        <p:txBody>
          <a:bodyPr/>
          <a:lstStyle/>
          <a:p>
            <a:r>
              <a:rPr lang="nb-NO" dirty="0" smtClean="0"/>
              <a:t>Vi er skapt likeverdige i Guds bilde</a:t>
            </a:r>
          </a:p>
          <a:p>
            <a:r>
              <a:rPr lang="nb-NO" dirty="0" smtClean="0"/>
              <a:t>Vi har samme menneskeverd og kan bidra med vårt</a:t>
            </a:r>
          </a:p>
          <a:p>
            <a:r>
              <a:rPr lang="nb-NO" dirty="0" smtClean="0"/>
              <a:t>Alle har </a:t>
            </a:r>
            <a:r>
              <a:rPr lang="nb-NO" b="1" dirty="0" smtClean="0"/>
              <a:t>rett</a:t>
            </a:r>
            <a:r>
              <a:rPr lang="nb-NO" dirty="0" smtClean="0"/>
              <a:t> til både å uttrykke og utøve sin tro</a:t>
            </a:r>
          </a:p>
          <a:p>
            <a:r>
              <a:rPr lang="nb-NO" dirty="0"/>
              <a:t>Artikkel 18.</a:t>
            </a:r>
            <a:br>
              <a:rPr lang="nb-NO" dirty="0"/>
            </a:br>
            <a:r>
              <a:rPr lang="nb-NO" dirty="0"/>
              <a:t>Enhver har rett til tanke-, samvittighets- og religionsfrihet. Denne rett omfatter frihet til å skifte religion eller tro, og frihet til enten alene eller sammen med andre, og offentlig eller privat, å gi uttrykk for sin religion eller tro gjennom undervisning, utøvelse, tilbedelse og ritualer</a:t>
            </a:r>
            <a:r>
              <a:rPr lang="nb-NO" dirty="0" smtClean="0"/>
              <a:t>. (FN. Verdenserklæring om menneskerettigheter).</a:t>
            </a:r>
            <a:endParaRPr lang="nb-NO" dirty="0"/>
          </a:p>
          <a:p>
            <a:endParaRPr lang="nb-NO" dirty="0" smtClean="0"/>
          </a:p>
        </p:txBody>
      </p:sp>
    </p:spTree>
    <p:extLst>
      <p:ext uri="{BB962C8B-B14F-4D97-AF65-F5344CB8AC3E}">
        <p14:creationId xmlns:p14="http://schemas.microsoft.com/office/powerpoint/2010/main" val="399808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Kirkemøtet</a:t>
            </a:r>
            <a:endParaRPr lang="nb-NO" dirty="0"/>
          </a:p>
        </p:txBody>
      </p:sp>
      <p:sp>
        <p:nvSpPr>
          <p:cNvPr id="3" name="Plassholder for innhold 2"/>
          <p:cNvSpPr>
            <a:spLocks noGrp="1"/>
          </p:cNvSpPr>
          <p:nvPr>
            <p:ph idx="1"/>
          </p:nvPr>
        </p:nvSpPr>
        <p:spPr/>
        <p:txBody>
          <a:bodyPr/>
          <a:lstStyle/>
          <a:p>
            <a:r>
              <a:rPr lang="nb-NO" dirty="0" smtClean="0"/>
              <a:t>«Gud har skapt oss med kropp, sinn og sanser. Kunst og sanselige uttrykk kan speile og berøre våre liv, slik at vi beveges til en stadig dypere tro.» </a:t>
            </a:r>
          </a:p>
          <a:p>
            <a:r>
              <a:rPr lang="nb-NO" dirty="0" smtClean="0"/>
              <a:t>(Fra forbønn under Kirkemøtet 2018).</a:t>
            </a:r>
          </a:p>
          <a:p>
            <a:r>
              <a:rPr lang="nb-NO" dirty="0" smtClean="0"/>
              <a:t>For ungdom går veien til kirken og troen ofte gjennom møter de får gjennom kirkens kunst og kultur.</a:t>
            </a:r>
            <a:endParaRPr lang="nb-NO" dirty="0"/>
          </a:p>
        </p:txBody>
      </p:sp>
    </p:spTree>
    <p:extLst>
      <p:ext uri="{BB962C8B-B14F-4D97-AF65-F5344CB8AC3E}">
        <p14:creationId xmlns:p14="http://schemas.microsoft.com/office/powerpoint/2010/main" val="232148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4" name="Plassholder for innhol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47049" y="491704"/>
            <a:ext cx="2656936" cy="6280031"/>
          </a:xfrm>
        </p:spPr>
      </p:pic>
    </p:spTree>
    <p:extLst>
      <p:ext uri="{BB962C8B-B14F-4D97-AF65-F5344CB8AC3E}">
        <p14:creationId xmlns:p14="http://schemas.microsoft.com/office/powerpoint/2010/main" val="76542449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497</Words>
  <Application>Microsoft Office PowerPoint</Application>
  <PresentationFormat>Widescreen</PresentationFormat>
  <Paragraphs>55</Paragraphs>
  <Slides>22</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22</vt:i4>
      </vt:variant>
    </vt:vector>
  </HeadingPairs>
  <TitlesOfParts>
    <vt:vector size="26" baseType="lpstr">
      <vt:lpstr>Arial</vt:lpstr>
      <vt:lpstr>Calibri</vt:lpstr>
      <vt:lpstr>Calibri Light</vt:lpstr>
      <vt:lpstr>Office-tema</vt:lpstr>
      <vt:lpstr>PowerPoint-presentasjon</vt:lpstr>
      <vt:lpstr>Kirken og kunsten</vt:lpstr>
      <vt:lpstr>PowerPoint-presentasjon</vt:lpstr>
      <vt:lpstr>PowerPoint-presentasjon</vt:lpstr>
      <vt:lpstr>PowerPoint-presentasjon</vt:lpstr>
      <vt:lpstr>Dåp</vt:lpstr>
      <vt:lpstr>Likeverd</vt:lpstr>
      <vt:lpstr>Kirkemøtet</vt:lpstr>
      <vt:lpstr>PowerPoint-presentasjon</vt:lpstr>
      <vt:lpstr>En mangfoldig kirke</vt:lpstr>
      <vt:lpstr>PowerPoint-presentasjon</vt:lpstr>
      <vt:lpstr>Tilgjengelighet</vt:lpstr>
      <vt:lpstr>Motivasjon, forventning, læring</vt:lpstr>
      <vt:lpstr>Tilgjengelighet- nasjonalt nettverk</vt:lpstr>
      <vt:lpstr>Tilgjengelighet</vt:lpstr>
      <vt:lpstr>Tilgjengelighet</vt:lpstr>
      <vt:lpstr>PowerPoint-presentasjon</vt:lpstr>
      <vt:lpstr>PowerPoint-presentasjon</vt:lpstr>
      <vt:lpstr>PowerPoint-presentasjon</vt:lpstr>
      <vt:lpstr>PowerPoint-presentasjon</vt:lpstr>
      <vt:lpstr>Kirkens visjon</vt:lpstr>
      <vt:lpstr>PowerPoint-presentasjon</vt:lpstr>
    </vt:vector>
  </TitlesOfParts>
  <Company>Kirkepartner IKT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Kunst-Kirkerom og tilgjengelighet</dc:title>
  <dc:creator>Tone Klev Furnes</dc:creator>
  <cp:lastModifiedBy>Tone Klev Furnes</cp:lastModifiedBy>
  <cp:revision>64</cp:revision>
  <cp:lastPrinted>2019-11-13T08:25:38Z</cp:lastPrinted>
  <dcterms:created xsi:type="dcterms:W3CDTF">2019-11-08T10:04:52Z</dcterms:created>
  <dcterms:modified xsi:type="dcterms:W3CDTF">2019-11-15T09:23:25Z</dcterms:modified>
</cp:coreProperties>
</file>