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3D5D"/>
    <a:srgbClr val="9495C5"/>
    <a:srgbClr val="C0C2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17491-54DC-4F12-B0D0-95AF9BA370D8}" type="datetimeFigureOut">
              <a:rPr lang="nb-NO" smtClean="0"/>
              <a:t>06.04.2018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78932F-28EA-4EFF-8472-FC380FE0F45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9272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8932F-28EA-4EFF-8472-FC380FE0F457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64676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083C1-EECA-4CCD-94AB-BF89CC830B8C}" type="datetimeFigureOut">
              <a:rPr lang="nb-NO" smtClean="0"/>
              <a:t>06.04.2018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CBDA-35E7-46B7-9E4A-78BB918BBE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0464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083C1-EECA-4CCD-94AB-BF89CC830B8C}" type="datetimeFigureOut">
              <a:rPr lang="nb-NO" smtClean="0"/>
              <a:t>06.04.2018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CBDA-35E7-46B7-9E4A-78BB918BBE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86554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083C1-EECA-4CCD-94AB-BF89CC830B8C}" type="datetimeFigureOut">
              <a:rPr lang="nb-NO" smtClean="0"/>
              <a:t>06.04.2018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CBDA-35E7-46B7-9E4A-78BB918BBE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5722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083C1-EECA-4CCD-94AB-BF89CC830B8C}" type="datetimeFigureOut">
              <a:rPr lang="nb-NO" smtClean="0"/>
              <a:t>06.04.2018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CBDA-35E7-46B7-9E4A-78BB918BBE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43038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083C1-EECA-4CCD-94AB-BF89CC830B8C}" type="datetimeFigureOut">
              <a:rPr lang="nb-NO" smtClean="0"/>
              <a:t>06.04.2018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CBDA-35E7-46B7-9E4A-78BB918BBE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760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083C1-EECA-4CCD-94AB-BF89CC830B8C}" type="datetimeFigureOut">
              <a:rPr lang="nb-NO" smtClean="0"/>
              <a:t>06.04.2018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CBDA-35E7-46B7-9E4A-78BB918BBE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2887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083C1-EECA-4CCD-94AB-BF89CC830B8C}" type="datetimeFigureOut">
              <a:rPr lang="nb-NO" smtClean="0"/>
              <a:t>06.04.2018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CBDA-35E7-46B7-9E4A-78BB918BBE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198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083C1-EECA-4CCD-94AB-BF89CC830B8C}" type="datetimeFigureOut">
              <a:rPr lang="nb-NO" smtClean="0"/>
              <a:t>06.04.2018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CBDA-35E7-46B7-9E4A-78BB918BBE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76353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083C1-EECA-4CCD-94AB-BF89CC830B8C}" type="datetimeFigureOut">
              <a:rPr lang="nb-NO" smtClean="0"/>
              <a:t>06.04.2018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CBDA-35E7-46B7-9E4A-78BB918BBE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4776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083C1-EECA-4CCD-94AB-BF89CC830B8C}" type="datetimeFigureOut">
              <a:rPr lang="nb-NO" smtClean="0"/>
              <a:t>06.04.2018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CBDA-35E7-46B7-9E4A-78BB918BBE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69723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083C1-EECA-4CCD-94AB-BF89CC830B8C}" type="datetimeFigureOut">
              <a:rPr lang="nb-NO" smtClean="0"/>
              <a:t>06.04.2018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CBDA-35E7-46B7-9E4A-78BB918BBE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6356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B3D5D"/>
            </a:gs>
            <a:gs pos="100000">
              <a:schemeClr val="bg1"/>
            </a:gs>
            <a:gs pos="90000">
              <a:srgbClr val="C0C2DF"/>
            </a:gs>
            <a:gs pos="68000">
              <a:srgbClr val="9495C5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083C1-EECA-4CCD-94AB-BF89CC830B8C}" type="datetimeFigureOut">
              <a:rPr lang="nb-NO" smtClean="0"/>
              <a:t>06.04.2018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BCBDA-35E7-46B7-9E4A-78BB918BBE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86324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/>
        </p:nvSpPr>
        <p:spPr>
          <a:xfrm>
            <a:off x="289915" y="704268"/>
            <a:ext cx="30724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Overskrift</a:t>
            </a:r>
            <a:endParaRPr lang="nb-NO" sz="4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kstSylinder 4"/>
          <p:cNvSpPr txBox="1"/>
          <p:nvPr/>
        </p:nvSpPr>
        <p:spPr>
          <a:xfrm>
            <a:off x="289915" y="1716938"/>
            <a:ext cx="6972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Brødtekst </a:t>
            </a:r>
            <a:endParaRPr lang="nb-NO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9" name="Gruppe 8"/>
          <p:cNvGrpSpPr/>
          <p:nvPr/>
        </p:nvGrpSpPr>
        <p:grpSpPr>
          <a:xfrm>
            <a:off x="289915" y="5209268"/>
            <a:ext cx="11613327" cy="1648732"/>
            <a:chOff x="289915" y="5209268"/>
            <a:chExt cx="11613327" cy="1648732"/>
          </a:xfrm>
        </p:grpSpPr>
        <p:pic>
          <p:nvPicPr>
            <p:cNvPr id="2" name="Bilde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915" y="5209268"/>
              <a:ext cx="1654688" cy="1648732"/>
            </a:xfrm>
            <a:prstGeom prst="rect">
              <a:avLst/>
            </a:prstGeom>
          </p:spPr>
        </p:pic>
        <p:cxnSp>
          <p:nvCxnSpPr>
            <p:cNvPr id="3" name="Rett linje 2"/>
            <p:cNvCxnSpPr/>
            <p:nvPr/>
          </p:nvCxnSpPr>
          <p:spPr>
            <a:xfrm flipV="1">
              <a:off x="289915" y="6713621"/>
              <a:ext cx="11613327" cy="8024"/>
            </a:xfrm>
            <a:prstGeom prst="line">
              <a:avLst/>
            </a:prstGeom>
            <a:ln w="38100">
              <a:solidFill>
                <a:srgbClr val="3B3D5D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355099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e 9"/>
          <p:cNvGrpSpPr/>
          <p:nvPr/>
        </p:nvGrpSpPr>
        <p:grpSpPr>
          <a:xfrm>
            <a:off x="289915" y="5209268"/>
            <a:ext cx="11613327" cy="1648732"/>
            <a:chOff x="289915" y="5209268"/>
            <a:chExt cx="11613327" cy="1648732"/>
          </a:xfrm>
        </p:grpSpPr>
        <p:pic>
          <p:nvPicPr>
            <p:cNvPr id="11" name="Bilde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915" y="5209268"/>
              <a:ext cx="1654688" cy="1648732"/>
            </a:xfrm>
            <a:prstGeom prst="rect">
              <a:avLst/>
            </a:prstGeom>
          </p:spPr>
        </p:pic>
        <p:cxnSp>
          <p:nvCxnSpPr>
            <p:cNvPr id="12" name="Rett linje 11"/>
            <p:cNvCxnSpPr/>
            <p:nvPr/>
          </p:nvCxnSpPr>
          <p:spPr>
            <a:xfrm flipV="1">
              <a:off x="289915" y="6713621"/>
              <a:ext cx="11613327" cy="8024"/>
            </a:xfrm>
            <a:prstGeom prst="line">
              <a:avLst/>
            </a:prstGeom>
            <a:ln w="38100">
              <a:solidFill>
                <a:srgbClr val="3B3D5D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24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e 6"/>
          <p:cNvGrpSpPr/>
          <p:nvPr/>
        </p:nvGrpSpPr>
        <p:grpSpPr>
          <a:xfrm>
            <a:off x="289915" y="5209268"/>
            <a:ext cx="11613327" cy="1648732"/>
            <a:chOff x="289915" y="5209268"/>
            <a:chExt cx="11613327" cy="1648732"/>
          </a:xfrm>
        </p:grpSpPr>
        <p:pic>
          <p:nvPicPr>
            <p:cNvPr id="8" name="Bilde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915" y="5209268"/>
              <a:ext cx="1654688" cy="1648732"/>
            </a:xfrm>
            <a:prstGeom prst="rect">
              <a:avLst/>
            </a:prstGeom>
          </p:spPr>
        </p:pic>
        <p:cxnSp>
          <p:nvCxnSpPr>
            <p:cNvPr id="9" name="Rett linje 8"/>
            <p:cNvCxnSpPr/>
            <p:nvPr/>
          </p:nvCxnSpPr>
          <p:spPr>
            <a:xfrm flipV="1">
              <a:off x="289915" y="6713621"/>
              <a:ext cx="11613327" cy="8024"/>
            </a:xfrm>
            <a:prstGeom prst="line">
              <a:avLst/>
            </a:prstGeom>
            <a:ln w="38100">
              <a:solidFill>
                <a:srgbClr val="3B3D5D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33693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e 11"/>
          <p:cNvGrpSpPr/>
          <p:nvPr/>
        </p:nvGrpSpPr>
        <p:grpSpPr>
          <a:xfrm>
            <a:off x="289915" y="5209268"/>
            <a:ext cx="11613327" cy="1648732"/>
            <a:chOff x="289915" y="5209268"/>
            <a:chExt cx="11613327" cy="1648732"/>
          </a:xfrm>
        </p:grpSpPr>
        <p:pic>
          <p:nvPicPr>
            <p:cNvPr id="13" name="Bilde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915" y="5209268"/>
              <a:ext cx="1654688" cy="1648732"/>
            </a:xfrm>
            <a:prstGeom prst="rect">
              <a:avLst/>
            </a:prstGeom>
          </p:spPr>
        </p:pic>
        <p:cxnSp>
          <p:nvCxnSpPr>
            <p:cNvPr id="14" name="Rett linje 13"/>
            <p:cNvCxnSpPr/>
            <p:nvPr/>
          </p:nvCxnSpPr>
          <p:spPr>
            <a:xfrm flipV="1">
              <a:off x="289915" y="6713621"/>
              <a:ext cx="11613327" cy="8024"/>
            </a:xfrm>
            <a:prstGeom prst="line">
              <a:avLst/>
            </a:prstGeom>
            <a:ln w="38100">
              <a:solidFill>
                <a:srgbClr val="3B3D5D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27379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e 11"/>
          <p:cNvGrpSpPr/>
          <p:nvPr/>
        </p:nvGrpSpPr>
        <p:grpSpPr>
          <a:xfrm>
            <a:off x="289915" y="5209268"/>
            <a:ext cx="11613327" cy="1648732"/>
            <a:chOff x="289915" y="5209268"/>
            <a:chExt cx="11613327" cy="1648732"/>
          </a:xfrm>
        </p:grpSpPr>
        <p:pic>
          <p:nvPicPr>
            <p:cNvPr id="13" name="Bilde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915" y="5209268"/>
              <a:ext cx="1654688" cy="1648732"/>
            </a:xfrm>
            <a:prstGeom prst="rect">
              <a:avLst/>
            </a:prstGeom>
          </p:spPr>
        </p:pic>
        <p:cxnSp>
          <p:nvCxnSpPr>
            <p:cNvPr id="14" name="Rett linje 13"/>
            <p:cNvCxnSpPr/>
            <p:nvPr/>
          </p:nvCxnSpPr>
          <p:spPr>
            <a:xfrm flipV="1">
              <a:off x="289915" y="6713621"/>
              <a:ext cx="11613327" cy="8024"/>
            </a:xfrm>
            <a:prstGeom prst="line">
              <a:avLst/>
            </a:prstGeom>
            <a:ln w="38100">
              <a:solidFill>
                <a:srgbClr val="3B3D5D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78681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e 11"/>
          <p:cNvGrpSpPr/>
          <p:nvPr/>
        </p:nvGrpSpPr>
        <p:grpSpPr>
          <a:xfrm>
            <a:off x="289915" y="5209268"/>
            <a:ext cx="11613327" cy="1648732"/>
            <a:chOff x="289915" y="5209268"/>
            <a:chExt cx="11613327" cy="1648732"/>
          </a:xfrm>
        </p:grpSpPr>
        <p:pic>
          <p:nvPicPr>
            <p:cNvPr id="13" name="Bilde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915" y="5209268"/>
              <a:ext cx="1654688" cy="1648732"/>
            </a:xfrm>
            <a:prstGeom prst="rect">
              <a:avLst/>
            </a:prstGeom>
          </p:spPr>
        </p:pic>
        <p:cxnSp>
          <p:nvCxnSpPr>
            <p:cNvPr id="14" name="Rett linje 13"/>
            <p:cNvCxnSpPr/>
            <p:nvPr/>
          </p:nvCxnSpPr>
          <p:spPr>
            <a:xfrm flipV="1">
              <a:off x="289915" y="6713621"/>
              <a:ext cx="11613327" cy="8024"/>
            </a:xfrm>
            <a:prstGeom prst="line">
              <a:avLst/>
            </a:prstGeom>
            <a:ln w="38100">
              <a:solidFill>
                <a:srgbClr val="3B3D5D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83002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e 11"/>
          <p:cNvGrpSpPr/>
          <p:nvPr/>
        </p:nvGrpSpPr>
        <p:grpSpPr>
          <a:xfrm>
            <a:off x="289915" y="5209268"/>
            <a:ext cx="11613327" cy="1648732"/>
            <a:chOff x="289915" y="5209268"/>
            <a:chExt cx="11613327" cy="1648732"/>
          </a:xfrm>
        </p:grpSpPr>
        <p:pic>
          <p:nvPicPr>
            <p:cNvPr id="13" name="Bilde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915" y="5209268"/>
              <a:ext cx="1654688" cy="1648732"/>
            </a:xfrm>
            <a:prstGeom prst="rect">
              <a:avLst/>
            </a:prstGeom>
          </p:spPr>
        </p:pic>
        <p:cxnSp>
          <p:nvCxnSpPr>
            <p:cNvPr id="14" name="Rett linje 13"/>
            <p:cNvCxnSpPr/>
            <p:nvPr/>
          </p:nvCxnSpPr>
          <p:spPr>
            <a:xfrm flipV="1">
              <a:off x="289915" y="6713621"/>
              <a:ext cx="11613327" cy="8024"/>
            </a:xfrm>
            <a:prstGeom prst="line">
              <a:avLst/>
            </a:prstGeom>
            <a:ln w="38100">
              <a:solidFill>
                <a:srgbClr val="3B3D5D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71207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e 9"/>
          <p:cNvGrpSpPr/>
          <p:nvPr/>
        </p:nvGrpSpPr>
        <p:grpSpPr>
          <a:xfrm>
            <a:off x="289915" y="5209268"/>
            <a:ext cx="11613327" cy="1648732"/>
            <a:chOff x="289915" y="5209268"/>
            <a:chExt cx="11613327" cy="1648732"/>
          </a:xfrm>
        </p:grpSpPr>
        <p:pic>
          <p:nvPicPr>
            <p:cNvPr id="11" name="Bilde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915" y="5209268"/>
              <a:ext cx="1654688" cy="1648732"/>
            </a:xfrm>
            <a:prstGeom prst="rect">
              <a:avLst/>
            </a:prstGeom>
          </p:spPr>
        </p:pic>
        <p:cxnSp>
          <p:nvCxnSpPr>
            <p:cNvPr id="12" name="Rett linje 11"/>
            <p:cNvCxnSpPr/>
            <p:nvPr/>
          </p:nvCxnSpPr>
          <p:spPr>
            <a:xfrm flipV="1">
              <a:off x="289915" y="6713621"/>
              <a:ext cx="11613327" cy="8024"/>
            </a:xfrm>
            <a:prstGeom prst="line">
              <a:avLst/>
            </a:prstGeom>
            <a:ln w="38100">
              <a:solidFill>
                <a:srgbClr val="3B3D5D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42173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e 9"/>
          <p:cNvGrpSpPr/>
          <p:nvPr/>
        </p:nvGrpSpPr>
        <p:grpSpPr>
          <a:xfrm>
            <a:off x="289915" y="5209268"/>
            <a:ext cx="11613327" cy="1648732"/>
            <a:chOff x="289915" y="5209268"/>
            <a:chExt cx="11613327" cy="1648732"/>
          </a:xfrm>
        </p:grpSpPr>
        <p:pic>
          <p:nvPicPr>
            <p:cNvPr id="11" name="Bilde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915" y="5209268"/>
              <a:ext cx="1654688" cy="1648732"/>
            </a:xfrm>
            <a:prstGeom prst="rect">
              <a:avLst/>
            </a:prstGeom>
          </p:spPr>
        </p:pic>
        <p:cxnSp>
          <p:nvCxnSpPr>
            <p:cNvPr id="12" name="Rett linje 11"/>
            <p:cNvCxnSpPr/>
            <p:nvPr/>
          </p:nvCxnSpPr>
          <p:spPr>
            <a:xfrm flipV="1">
              <a:off x="289915" y="6713621"/>
              <a:ext cx="11613327" cy="8024"/>
            </a:xfrm>
            <a:prstGeom prst="line">
              <a:avLst/>
            </a:prstGeom>
            <a:ln w="38100">
              <a:solidFill>
                <a:srgbClr val="3B3D5D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21308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e 9"/>
          <p:cNvGrpSpPr/>
          <p:nvPr/>
        </p:nvGrpSpPr>
        <p:grpSpPr>
          <a:xfrm>
            <a:off x="289915" y="5209268"/>
            <a:ext cx="11613327" cy="1648732"/>
            <a:chOff x="289915" y="5209268"/>
            <a:chExt cx="11613327" cy="1648732"/>
          </a:xfrm>
        </p:grpSpPr>
        <p:pic>
          <p:nvPicPr>
            <p:cNvPr id="11" name="Bilde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915" y="5209268"/>
              <a:ext cx="1654688" cy="1648732"/>
            </a:xfrm>
            <a:prstGeom prst="rect">
              <a:avLst/>
            </a:prstGeom>
          </p:spPr>
        </p:pic>
        <p:cxnSp>
          <p:nvCxnSpPr>
            <p:cNvPr id="12" name="Rett linje 11"/>
            <p:cNvCxnSpPr/>
            <p:nvPr/>
          </p:nvCxnSpPr>
          <p:spPr>
            <a:xfrm flipV="1">
              <a:off x="289915" y="6713621"/>
              <a:ext cx="11613327" cy="8024"/>
            </a:xfrm>
            <a:prstGeom prst="line">
              <a:avLst/>
            </a:prstGeom>
            <a:ln w="38100">
              <a:solidFill>
                <a:srgbClr val="3B3D5D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00471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3</Words>
  <Application>Microsoft Office PowerPoint</Application>
  <PresentationFormat>Widescreen</PresentationFormat>
  <Paragraphs>3</Paragraphs>
  <Slides>10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Verdana</vt:lpstr>
      <vt:lpstr>Office-tema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Kirkepartner IKT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Anne Marie Guldahl Jernquist</dc:creator>
  <cp:lastModifiedBy>Anne Marie Guldahl Jernquist</cp:lastModifiedBy>
  <cp:revision>7</cp:revision>
  <dcterms:created xsi:type="dcterms:W3CDTF">2018-02-22T11:54:34Z</dcterms:created>
  <dcterms:modified xsi:type="dcterms:W3CDTF">2018-04-06T13:16:27Z</dcterms:modified>
</cp:coreProperties>
</file>