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D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7491-54DC-4F12-B0D0-95AF9BA370D8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8932F-28EA-4EFF-8472-FC380FE0F4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927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8932F-28EA-4EFF-8472-FC380FE0F45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67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46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655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72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303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60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8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35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477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72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3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632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3" name="Rett linje 2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kstSylinder 4"/>
          <p:cNvSpPr txBox="1"/>
          <p:nvPr/>
        </p:nvSpPr>
        <p:spPr>
          <a:xfrm>
            <a:off x="289915" y="453081"/>
            <a:ext cx="11613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 smtClean="0">
                <a:solidFill>
                  <a:srgbClr val="3B3D5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Overskrift</a:t>
            </a:r>
            <a:endParaRPr lang="nb-NO" sz="4400" b="1" dirty="0">
              <a:solidFill>
                <a:srgbClr val="3B3D5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289915" y="1494371"/>
            <a:ext cx="11613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rgbClr val="3B3D5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Brødtekst</a:t>
            </a:r>
            <a:endParaRPr lang="nb-NO" sz="2000" dirty="0">
              <a:solidFill>
                <a:srgbClr val="3B3D5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09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4" name="Rett linje 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6" name="Rett linje 5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369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6" name="Rett linje 5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737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6" name="Rett linje 5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868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6" name="Rett linje 5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300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6" name="Rett linje 5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120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4" name="Rett linje 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217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4" name="Rett linje 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130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4" name="Rett linje 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047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</Words>
  <Application>Microsoft Office PowerPoint</Application>
  <PresentationFormat>Widescreen</PresentationFormat>
  <Paragraphs>3</Paragraphs>
  <Slides>10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 Marie Guldahl Jernquist</dc:creator>
  <cp:lastModifiedBy>Anne Marie Guldahl Jernquist</cp:lastModifiedBy>
  <cp:revision>4</cp:revision>
  <dcterms:created xsi:type="dcterms:W3CDTF">2018-02-22T11:54:34Z</dcterms:created>
  <dcterms:modified xsi:type="dcterms:W3CDTF">2018-04-06T13:15:42Z</dcterms:modified>
</cp:coreProperties>
</file>